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D_E0A3ADB5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15"/>
  </p:notesMasterIdLst>
  <p:handoutMasterIdLst>
    <p:handoutMasterId r:id="rId16"/>
  </p:handoutMasterIdLst>
  <p:sldIdLst>
    <p:sldId id="711" r:id="rId5"/>
    <p:sldId id="717" r:id="rId6"/>
    <p:sldId id="292" r:id="rId7"/>
    <p:sldId id="299" r:id="rId8"/>
    <p:sldId id="301" r:id="rId9"/>
    <p:sldId id="271" r:id="rId10"/>
    <p:sldId id="273" r:id="rId11"/>
    <p:sldId id="293" r:id="rId12"/>
    <p:sldId id="278" r:id="rId13"/>
    <p:sldId id="268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C22A08-9304-7383-68E8-938F3095E97F}" name="Johnson, Heidi A (DEED)" initials="J(" userId="S::heidi.a.johnson@state.mn.us::529bec3f-5a3f-4459-9909-f7cdd5fa9a33" providerId="AD"/>
  <p188:author id="{5EAE7D09-3263-D071-997F-363DB59DAD7C}" name="Majors, Marc (DEED)" initials="M(" userId="S::marc.majors@state.mn.us::82a50a40-afae-48b5-9584-b98d04e9975e" providerId="AD"/>
  <p188:author id="{2D21E10D-8C56-CC46-D570-43DA1408B98E}" name="Ratner, Nathan (DEED)" initials="R(" userId="S::nathan.ratner@state.mn.us::de98375e-f6c8-4a95-a60e-377ee366a41e" providerId="AD"/>
  <p188:author id="{2A790D0E-7842-A6AA-D3D2-C817A767D251}" name="Dannen, Darielle (DEED)" initials="DD(" userId="S::Darielle.Dannen@state.mn.us::465d9577-48b0-43eb-8980-0fdb4926170f" providerId="AD"/>
  <p188:author id="{19DB6314-28B5-182D-B28F-4E10E70F1244}" name="Varilek, Matt (He/Him/His) (DEED)" initials="V(" userId="S::matt.varilek@state.mn.us::d1d54003-6558-4538-81db-5506b4f206e7" providerId="AD"/>
  <p188:author id="{5AF5AE2C-7B61-186B-6E1C-E30CB77EA9D9}" name="Caldwell, Samantha (DEED)" initials="CS(" userId="S::Samantha.Caldwell@state.mn.us::eeeea90e-1726-4f95-bfe2-18f4c1d63fe4" providerId="AD"/>
  <p188:author id="{2AD3343C-42DB-AA84-6979-E6FEBC4147C8}" name="Rowe, Evan (DEED)" initials="R(" userId="S::evan.rowe@state.mn.us::9553a76a-4ca2-4329-95ca-d4afede985e6" providerId="AD"/>
  <p188:author id="{7D0B7D3E-C758-08BA-0CBC-CE0E5F8A8B98}" name="Grove, Steve (DEED)" initials="G(" userId="S::s.grove@state.mn.us::95e496ff-a9fb-479d-a134-17d60efbca8a" providerId="AD"/>
  <p188:author id="{0698CF40-E88F-F99D-0679-CFA35F18896E}" name="Cordes-Mayo, Alicia (DEED)" initials="C(" userId="S::alicia.cordes-mayo@state.mn.us::b502271d-1b35-48ba-bc60-33c21cc0db65" providerId="AD"/>
  <p188:author id="{375212D3-9508-B6B8-4F16-788EE0BAFD93}" name="McKinnon, Kevin (DEED)" initials="M(" userId="S::kevin.mckinnon@state.mn.us::d742f753-f1a2-4eec-8930-a2713d2626da" providerId="AD"/>
  <p188:author id="{DD0364EF-4853-FC06-0EE5-19812773B531}" name="Dannen, Darielle (She/Her/Hers) (DEED)" initials="D(" userId="S::darielle.dannen@state.mn.us::465d9577-48b0-43eb-8980-0fdb4926170f" providerId="AD"/>
  <p188:author id="{289B52F5-F247-3C59-D2F9-58D2BC7CE7B6}" name="Ratner, Nathan (DEED)" initials="RN(" userId="S::Nathan.Ratner@state.mn.us::de98375e-f6c8-4a95-a60e-377ee366a41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, Stephanie (DEED)" initials="SS(" lastIdx="37" clrIdx="0">
    <p:extLst>
      <p:ext uri="{19B8F6BF-5375-455C-9EA6-DF929625EA0E}">
        <p15:presenceInfo xmlns:p15="http://schemas.microsoft.com/office/powerpoint/2012/main" userId="S::Stephanie.Shaw@state.mn.us::538d7590-4c95-4f9d-b83b-a40c6869e76d" providerId="AD"/>
      </p:ext>
    </p:extLst>
  </p:cmAuthor>
  <p:cmAuthor id="2" name="Dannen, Darielle (DEED)" initials="D(" lastIdx="22" clrIdx="1">
    <p:extLst>
      <p:ext uri="{19B8F6BF-5375-455C-9EA6-DF929625EA0E}">
        <p15:presenceInfo xmlns:p15="http://schemas.microsoft.com/office/powerpoint/2012/main" userId="S::darielle.dannen@state.mn.us::465d9577-48b0-43eb-8980-0fdb4926170f" providerId="AD"/>
      </p:ext>
    </p:extLst>
  </p:cmAuthor>
  <p:cmAuthor id="3" name="Winge, Laura (DEED)" initials="WL(" lastIdx="6" clrIdx="2">
    <p:extLst>
      <p:ext uri="{19B8F6BF-5375-455C-9EA6-DF929625EA0E}">
        <p15:presenceInfo xmlns:p15="http://schemas.microsoft.com/office/powerpoint/2012/main" userId="S::Laura.Winge@state.mn.us::b4d7329e-c03c-4bcd-ba51-e226d2512d5d" providerId="AD"/>
      </p:ext>
    </p:extLst>
  </p:cmAuthor>
  <p:cmAuthor id="4" name="Bowdry, Deven (DEED)" initials="B(" lastIdx="1" clrIdx="3">
    <p:extLst>
      <p:ext uri="{19B8F6BF-5375-455C-9EA6-DF929625EA0E}">
        <p15:presenceInfo xmlns:p15="http://schemas.microsoft.com/office/powerpoint/2012/main" userId="S::deven.bowdry@state.mn.us::a67a1b63-9e61-4850-b2f7-6e1051a5db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003865"/>
    <a:srgbClr val="78BE21"/>
    <a:srgbClr val="000000"/>
    <a:srgbClr val="E8E8E8"/>
    <a:srgbClr val="0D0D0D"/>
    <a:srgbClr val="B20738"/>
    <a:srgbClr val="00A3E2"/>
    <a:srgbClr val="2C2C2C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B4725-D9F3-97FC-8C98-3BFD1F6A6AB5}" v="4" dt="2024-03-05T16:59:44.258"/>
    <p1510:client id="{248EE3C7-EDC6-1686-8F64-3502679F613A}" v="7" dt="2024-03-05T16:49:32.932"/>
    <p1510:client id="{55F2ED79-7BBD-B539-3F05-BD122C65E11B}" v="1" dt="2024-03-04T23:02:08.551"/>
    <p1510:client id="{70476C9F-4E4B-CF65-443D-84EE15C46843}" v="6" dt="2024-03-06T01:45:56.304"/>
    <p1510:client id="{A907B481-6105-DD80-8731-1D0477A62339}" v="4" dt="2024-03-05T17:22:23.685"/>
    <p1510:client id="{D5111738-11F3-9F6A-F1F6-6D4085F7A6F7}" v="1" dt="2024-03-05T17:04:02.662"/>
    <p1510:client id="{D884B6B4-E114-3DCE-4271-0B88031FEA77}" v="8" dt="2024-03-06T17:58:02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tner, Nathan (DEED)" userId="S::nathan.ratner@state.mn.us::de98375e-f6c8-4a95-a60e-377ee366a41e" providerId="AD" clId="Web-{53228B1C-B72E-8A6A-3439-9D9A20E71F34}"/>
    <pc:docChg chg="sldOrd">
      <pc:chgData name="Ratner, Nathan (DEED)" userId="S::nathan.ratner@state.mn.us::de98375e-f6c8-4a95-a60e-377ee366a41e" providerId="AD" clId="Web-{53228B1C-B72E-8A6A-3439-9D9A20E71F34}" dt="2024-01-26T15:28:48.865" v="1"/>
      <pc:docMkLst>
        <pc:docMk/>
      </pc:docMkLst>
      <pc:sldChg chg="ord">
        <pc:chgData name="Ratner, Nathan (DEED)" userId="S::nathan.ratner@state.mn.us::de98375e-f6c8-4a95-a60e-377ee366a41e" providerId="AD" clId="Web-{53228B1C-B72E-8A6A-3439-9D9A20E71F34}" dt="2024-01-26T15:28:48.865" v="1"/>
        <pc:sldMkLst>
          <pc:docMk/>
          <pc:sldMk cId="2118331916" sldId="624"/>
        </pc:sldMkLst>
      </pc:sldChg>
    </pc:docChg>
  </pc:docChgLst>
  <pc:docChgLst>
    <pc:chgData name="Lee, HaoPay (She/Her/Hers) (DEED)" userId="S::haopay.lee@state.mn.us::572090d0-d87c-45f4-bb0f-b0e76d44d0bc" providerId="AD" clId="Web-{0734FAF4-CD64-05FB-F494-063AD7BF8B98}"/>
    <pc:docChg chg="addSld delSld">
      <pc:chgData name="Lee, HaoPay (She/Her/Hers) (DEED)" userId="S::haopay.lee@state.mn.us::572090d0-d87c-45f4-bb0f-b0e76d44d0bc" providerId="AD" clId="Web-{0734FAF4-CD64-05FB-F494-063AD7BF8B98}" dt="2024-01-26T17:16:52.652" v="1"/>
      <pc:docMkLst>
        <pc:docMk/>
      </pc:docMkLst>
      <pc:sldChg chg="new del">
        <pc:chgData name="Lee, HaoPay (She/Her/Hers) (DEED)" userId="S::haopay.lee@state.mn.us::572090d0-d87c-45f4-bb0f-b0e76d44d0bc" providerId="AD" clId="Web-{0734FAF4-CD64-05FB-F494-063AD7BF8B98}" dt="2024-01-26T17:16:52.652" v="1"/>
        <pc:sldMkLst>
          <pc:docMk/>
          <pc:sldMk cId="1886972805" sldId="718"/>
        </pc:sldMkLst>
      </pc:sldChg>
    </pc:docChg>
  </pc:docChgLst>
  <pc:docChgLst>
    <pc:chgData name="Haugen, Mary R (She/Her/Hers) (DEED)" userId="S::mary.haugen@state.mn.us::dff5d13e-fb89-4d00-98c0-07b1d54a20af" providerId="AD" clId="Web-{E53FE9CD-D2BB-9731-49C5-154E6531B388}"/>
    <pc:docChg chg="sldOrd">
      <pc:chgData name="Haugen, Mary R (She/Her/Hers) (DEED)" userId="S::mary.haugen@state.mn.us::dff5d13e-fb89-4d00-98c0-07b1d54a20af" providerId="AD" clId="Web-{E53FE9CD-D2BB-9731-49C5-154E6531B388}" dt="2024-02-14T20:51:33.982" v="0"/>
      <pc:docMkLst>
        <pc:docMk/>
      </pc:docMkLst>
      <pc:sldChg chg="ord">
        <pc:chgData name="Haugen, Mary R (She/Her/Hers) (DEED)" userId="S::mary.haugen@state.mn.us::dff5d13e-fb89-4d00-98c0-07b1d54a20af" providerId="AD" clId="Web-{E53FE9CD-D2BB-9731-49C5-154E6531B388}" dt="2024-02-14T20:51:33.982" v="0"/>
        <pc:sldMkLst>
          <pc:docMk/>
          <pc:sldMk cId="3138322395" sldId="271"/>
        </pc:sldMkLst>
      </pc:sldChg>
    </pc:docChg>
  </pc:docChgLst>
  <pc:docChgLst>
    <pc:chgData name="Johnson, Heidi A (DEED)" userId="S::heidi.a.johnson@state.mn.us::529bec3f-5a3f-4459-9909-f7cdd5fa9a33" providerId="AD" clId="Web-{7985050C-985E-7E88-66C2-C370FAAFCBD0}"/>
    <pc:docChg chg="mod modSld">
      <pc:chgData name="Johnson, Heidi A (DEED)" userId="S::heidi.a.johnson@state.mn.us::529bec3f-5a3f-4459-9909-f7cdd5fa9a33" providerId="AD" clId="Web-{7985050C-985E-7E88-66C2-C370FAAFCBD0}" dt="2024-03-01T20:13:37.615" v="144"/>
      <pc:docMkLst>
        <pc:docMk/>
      </pc:docMkLst>
      <pc:sldChg chg="addSp delSp modSp">
        <pc:chgData name="Johnson, Heidi A (DEED)" userId="S::heidi.a.johnson@state.mn.us::529bec3f-5a3f-4459-9909-f7cdd5fa9a33" providerId="AD" clId="Web-{7985050C-985E-7E88-66C2-C370FAAFCBD0}" dt="2024-03-01T19:55:55.537" v="95"/>
        <pc:sldMkLst>
          <pc:docMk/>
          <pc:sldMk cId="3138322395" sldId="271"/>
        </pc:sldMkLst>
        <pc:spChg chg="mod">
          <ac:chgData name="Johnson, Heidi A (DEED)" userId="S::heidi.a.johnson@state.mn.us::529bec3f-5a3f-4459-9909-f7cdd5fa9a33" providerId="AD" clId="Web-{7985050C-985E-7E88-66C2-C370FAAFCBD0}" dt="2024-03-01T19:55:19.443" v="88" actId="14100"/>
          <ac:spMkLst>
            <pc:docMk/>
            <pc:sldMk cId="3138322395" sldId="271"/>
            <ac:spMk id="3" creationId="{73C2DF4E-5F7A-434C-8B8E-BB49DCE18E95}"/>
          </ac:spMkLst>
        </pc:spChg>
        <pc:picChg chg="del">
          <ac:chgData name="Johnson, Heidi A (DEED)" userId="S::heidi.a.johnson@state.mn.us::529bec3f-5a3f-4459-9909-f7cdd5fa9a33" providerId="AD" clId="Web-{7985050C-985E-7E88-66C2-C370FAAFCBD0}" dt="2024-03-01T19:40:44.803" v="37"/>
          <ac:picMkLst>
            <pc:docMk/>
            <pc:sldMk cId="3138322395" sldId="271"/>
            <ac:picMk id="4" creationId="{DCAD0719-D4A7-C7BE-618C-2927599CD7FA}"/>
          </ac:picMkLst>
        </pc:picChg>
        <pc:picChg chg="add mod modCrop">
          <ac:chgData name="Johnson, Heidi A (DEED)" userId="S::heidi.a.johnson@state.mn.us::529bec3f-5a3f-4459-9909-f7cdd5fa9a33" providerId="AD" clId="Web-{7985050C-985E-7E88-66C2-C370FAAFCBD0}" dt="2024-03-01T19:55:55.537" v="95"/>
          <ac:picMkLst>
            <pc:docMk/>
            <pc:sldMk cId="3138322395" sldId="271"/>
            <ac:picMk id="5" creationId="{97C5319E-C8EE-EFD8-DDC0-32E40E5937DE}"/>
          </ac:picMkLst>
        </pc:picChg>
        <pc:picChg chg="add del mod">
          <ac:chgData name="Johnson, Heidi A (DEED)" userId="S::heidi.a.johnson@state.mn.us::529bec3f-5a3f-4459-9909-f7cdd5fa9a33" providerId="AD" clId="Web-{7985050C-985E-7E88-66C2-C370FAAFCBD0}" dt="2024-03-01T19:42:17.553" v="46"/>
          <ac:picMkLst>
            <pc:docMk/>
            <pc:sldMk cId="3138322395" sldId="271"/>
            <ac:picMk id="6" creationId="{2E1ECB47-55C8-0BBD-DB73-CD0084F7C2E5}"/>
          </ac:picMkLst>
        </pc:picChg>
      </pc:sldChg>
      <pc:sldChg chg="addSp delSp modSp">
        <pc:chgData name="Johnson, Heidi A (DEED)" userId="S::heidi.a.johnson@state.mn.us::529bec3f-5a3f-4459-9909-f7cdd5fa9a33" providerId="AD" clId="Web-{7985050C-985E-7E88-66C2-C370FAAFCBD0}" dt="2024-03-01T20:13:37.615" v="144"/>
        <pc:sldMkLst>
          <pc:docMk/>
          <pc:sldMk cId="2421485869" sldId="273"/>
        </pc:sldMkLst>
        <pc:picChg chg="del">
          <ac:chgData name="Johnson, Heidi A (DEED)" userId="S::heidi.a.johnson@state.mn.us::529bec3f-5a3f-4459-9909-f7cdd5fa9a33" providerId="AD" clId="Web-{7985050C-985E-7E88-66C2-C370FAAFCBD0}" dt="2024-03-01T19:56:12.053" v="96"/>
          <ac:picMkLst>
            <pc:docMk/>
            <pc:sldMk cId="2421485869" sldId="273"/>
            <ac:picMk id="5" creationId="{1F775659-4E04-FFE7-5D12-7D0B8411C880}"/>
          </ac:picMkLst>
        </pc:picChg>
        <pc:picChg chg="add del mod">
          <ac:chgData name="Johnson, Heidi A (DEED)" userId="S::heidi.a.johnson@state.mn.us::529bec3f-5a3f-4459-9909-f7cdd5fa9a33" providerId="AD" clId="Web-{7985050C-985E-7E88-66C2-C370FAAFCBD0}" dt="2024-03-01T19:56:45.943" v="101"/>
          <ac:picMkLst>
            <pc:docMk/>
            <pc:sldMk cId="2421485869" sldId="273"/>
            <ac:picMk id="6" creationId="{A1B0D1B4-239A-17EC-4651-7F17BCF12AAC}"/>
          </ac:picMkLst>
        </pc:picChg>
        <pc:picChg chg="add mod">
          <ac:chgData name="Johnson, Heidi A (DEED)" userId="S::heidi.a.johnson@state.mn.us::529bec3f-5a3f-4459-9909-f7cdd5fa9a33" providerId="AD" clId="Web-{7985050C-985E-7E88-66C2-C370FAAFCBD0}" dt="2024-03-01T20:13:37.615" v="144"/>
          <ac:picMkLst>
            <pc:docMk/>
            <pc:sldMk cId="2421485869" sldId="273"/>
            <ac:picMk id="7" creationId="{49E1402C-E3D5-C9A8-B751-AA4AC4623375}"/>
          </ac:picMkLst>
        </pc:picChg>
      </pc:sldChg>
      <pc:sldChg chg="addSp delSp modSp">
        <pc:chgData name="Johnson, Heidi A (DEED)" userId="S::heidi.a.johnson@state.mn.us::529bec3f-5a3f-4459-9909-f7cdd5fa9a33" providerId="AD" clId="Web-{7985050C-985E-7E88-66C2-C370FAAFCBD0}" dt="2024-03-01T19:55:06.678" v="85"/>
        <pc:sldMkLst>
          <pc:docMk/>
          <pc:sldMk cId="374283029" sldId="278"/>
        </pc:sldMkLst>
        <pc:spChg chg="add del">
          <ac:chgData name="Johnson, Heidi A (DEED)" userId="S::heidi.a.johnson@state.mn.us::529bec3f-5a3f-4459-9909-f7cdd5fa9a33" providerId="AD" clId="Web-{7985050C-985E-7E88-66C2-C370FAAFCBD0}" dt="2024-03-01T19:27:16.632" v="29"/>
          <ac:spMkLst>
            <pc:docMk/>
            <pc:sldMk cId="374283029" sldId="278"/>
            <ac:spMk id="7" creationId="{858A0B5E-189F-A61B-7594-AF7FE2F05CEB}"/>
          </ac:spMkLst>
        </pc:spChg>
        <pc:picChg chg="add mod">
          <ac:chgData name="Johnson, Heidi A (DEED)" userId="S::heidi.a.johnson@state.mn.us::529bec3f-5a3f-4459-9909-f7cdd5fa9a33" providerId="AD" clId="Web-{7985050C-985E-7E88-66C2-C370FAAFCBD0}" dt="2024-03-01T19:55:06.678" v="85"/>
          <ac:picMkLst>
            <pc:docMk/>
            <pc:sldMk cId="374283029" sldId="278"/>
            <ac:picMk id="4" creationId="{C85278EE-FA66-3CE2-5AF6-5ED5129901C6}"/>
          </ac:picMkLst>
        </pc:picChg>
        <pc:picChg chg="del">
          <ac:chgData name="Johnson, Heidi A (DEED)" userId="S::heidi.a.johnson@state.mn.us::529bec3f-5a3f-4459-9909-f7cdd5fa9a33" providerId="AD" clId="Web-{7985050C-985E-7E88-66C2-C370FAAFCBD0}" dt="2024-03-01T19:26:19.179" v="25"/>
          <ac:picMkLst>
            <pc:docMk/>
            <pc:sldMk cId="374283029" sldId="278"/>
            <ac:picMk id="6" creationId="{68904201-2174-C020-C092-1EFC136B7FF8}"/>
          </ac:picMkLst>
        </pc:picChg>
      </pc:sldChg>
      <pc:sldChg chg="addSp modSp">
        <pc:chgData name="Johnson, Heidi A (DEED)" userId="S::heidi.a.johnson@state.mn.us::529bec3f-5a3f-4459-9909-f7cdd5fa9a33" providerId="AD" clId="Web-{7985050C-985E-7E88-66C2-C370FAAFCBD0}" dt="2024-03-01T19:54:36.475" v="82"/>
        <pc:sldMkLst>
          <pc:docMk/>
          <pc:sldMk cId="3451639595" sldId="292"/>
        </pc:sldMkLst>
        <pc:picChg chg="add mod modCrop">
          <ac:chgData name="Johnson, Heidi A (DEED)" userId="S::heidi.a.johnson@state.mn.us::529bec3f-5a3f-4459-9909-f7cdd5fa9a33" providerId="AD" clId="Web-{7985050C-985E-7E88-66C2-C370FAAFCBD0}" dt="2024-03-01T19:54:36.475" v="82"/>
          <ac:picMkLst>
            <pc:docMk/>
            <pc:sldMk cId="3451639595" sldId="292"/>
            <ac:picMk id="3" creationId="{02AA6EF4-9E5E-AAE8-AC81-27B4F9169C73}"/>
          </ac:picMkLst>
        </pc:picChg>
      </pc:sldChg>
      <pc:sldChg chg="addSp modSp">
        <pc:chgData name="Johnson, Heidi A (DEED)" userId="S::heidi.a.johnson@state.mn.us::529bec3f-5a3f-4459-9909-f7cdd5fa9a33" providerId="AD" clId="Web-{7985050C-985E-7E88-66C2-C370FAAFCBD0}" dt="2024-03-01T20:10:06.802" v="135" actId="14100"/>
        <pc:sldMkLst>
          <pc:docMk/>
          <pc:sldMk cId="3157748332" sldId="293"/>
        </pc:sldMkLst>
        <pc:spChg chg="mod">
          <ac:chgData name="Johnson, Heidi A (DEED)" userId="S::heidi.a.johnson@state.mn.us::529bec3f-5a3f-4459-9909-f7cdd5fa9a33" providerId="AD" clId="Web-{7985050C-985E-7E88-66C2-C370FAAFCBD0}" dt="2024-03-01T20:10:06.802" v="135" actId="14100"/>
          <ac:spMkLst>
            <pc:docMk/>
            <pc:sldMk cId="3157748332" sldId="293"/>
            <ac:spMk id="3" creationId="{73C2DF4E-5F7A-434C-8B8E-BB49DCE18E95}"/>
          </ac:spMkLst>
        </pc:spChg>
        <pc:picChg chg="add mod">
          <ac:chgData name="Johnson, Heidi A (DEED)" userId="S::heidi.a.johnson@state.mn.us::529bec3f-5a3f-4459-9909-f7cdd5fa9a33" providerId="AD" clId="Web-{7985050C-985E-7E88-66C2-C370FAAFCBD0}" dt="2024-03-01T20:10:04.459" v="134" actId="14100"/>
          <ac:picMkLst>
            <pc:docMk/>
            <pc:sldMk cId="3157748332" sldId="293"/>
            <ac:picMk id="4" creationId="{3595CF7E-0668-A511-4E2B-213EBF7BD6F5}"/>
          </ac:picMkLst>
        </pc:picChg>
      </pc:sldChg>
      <pc:sldChg chg="addSp delSp modSp mod modShow">
        <pc:chgData name="Johnson, Heidi A (DEED)" userId="S::heidi.a.johnson@state.mn.us::529bec3f-5a3f-4459-9909-f7cdd5fa9a33" providerId="AD" clId="Web-{7985050C-985E-7E88-66C2-C370FAAFCBD0}" dt="2024-03-01T19:54:46.053" v="83"/>
        <pc:sldMkLst>
          <pc:docMk/>
          <pc:sldMk cId="2842398772" sldId="299"/>
        </pc:sldMkLst>
        <pc:picChg chg="del">
          <ac:chgData name="Johnson, Heidi A (DEED)" userId="S::heidi.a.johnson@state.mn.us::529bec3f-5a3f-4459-9909-f7cdd5fa9a33" providerId="AD" clId="Web-{7985050C-985E-7E88-66C2-C370FAAFCBD0}" dt="2024-03-01T19:22:28.210" v="18"/>
          <ac:picMkLst>
            <pc:docMk/>
            <pc:sldMk cId="2842398772" sldId="299"/>
            <ac:picMk id="4" creationId="{A0AEFB7D-BF3A-0DDC-940A-5C4C997A96D7}"/>
          </ac:picMkLst>
        </pc:picChg>
        <pc:picChg chg="add mod">
          <ac:chgData name="Johnson, Heidi A (DEED)" userId="S::heidi.a.johnson@state.mn.us::529bec3f-5a3f-4459-9909-f7cdd5fa9a33" providerId="AD" clId="Web-{7985050C-985E-7E88-66C2-C370FAAFCBD0}" dt="2024-03-01T19:54:46.053" v="83"/>
          <ac:picMkLst>
            <pc:docMk/>
            <pc:sldMk cId="2842398772" sldId="299"/>
            <ac:picMk id="5" creationId="{21164842-C09C-5865-79D7-92CB0C8C9112}"/>
          </ac:picMkLst>
        </pc:picChg>
      </pc:sldChg>
      <pc:sldChg chg="addSp delSp modSp">
        <pc:chgData name="Johnson, Heidi A (DEED)" userId="S::heidi.a.johnson@state.mn.us::529bec3f-5a3f-4459-9909-f7cdd5fa9a33" providerId="AD" clId="Web-{7985050C-985E-7E88-66C2-C370FAAFCBD0}" dt="2024-03-01T20:09:58.256" v="133"/>
        <pc:sldMkLst>
          <pc:docMk/>
          <pc:sldMk cId="3768823221" sldId="301"/>
        </pc:sldMkLst>
        <pc:picChg chg="add del mod">
          <ac:chgData name="Johnson, Heidi A (DEED)" userId="S::heidi.a.johnson@state.mn.us::529bec3f-5a3f-4459-9909-f7cdd5fa9a33" providerId="AD" clId="Web-{7985050C-985E-7E88-66C2-C370FAAFCBD0}" dt="2024-03-01T20:09:29.224" v="128"/>
          <ac:picMkLst>
            <pc:docMk/>
            <pc:sldMk cId="3768823221" sldId="301"/>
            <ac:picMk id="4" creationId="{6EACF69E-4542-381A-D4DD-326D9A697A51}"/>
          </ac:picMkLst>
        </pc:picChg>
        <pc:picChg chg="add mod">
          <ac:chgData name="Johnson, Heidi A (DEED)" userId="S::heidi.a.johnson@state.mn.us::529bec3f-5a3f-4459-9909-f7cdd5fa9a33" providerId="AD" clId="Web-{7985050C-985E-7E88-66C2-C370FAAFCBD0}" dt="2024-03-01T20:09:58.256" v="133"/>
          <ac:picMkLst>
            <pc:docMk/>
            <pc:sldMk cId="3768823221" sldId="301"/>
            <ac:picMk id="5" creationId="{4220854B-B84C-9BE3-387E-11CA09227280}"/>
          </ac:picMkLst>
        </pc:picChg>
      </pc:sldChg>
      <pc:sldChg chg="modCm">
        <pc:chgData name="Johnson, Heidi A (DEED)" userId="S::heidi.a.johnson@state.mn.us::529bec3f-5a3f-4459-9909-f7cdd5fa9a33" providerId="AD" clId="Web-{7985050C-985E-7E88-66C2-C370FAAFCBD0}" dt="2024-03-01T19:03:33.070" v="1"/>
        <pc:sldMkLst>
          <pc:docMk/>
          <pc:sldMk cId="2589921195" sldId="7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ohnson, Heidi A (DEED)" userId="S::heidi.a.johnson@state.mn.us::529bec3f-5a3f-4459-9909-f7cdd5fa9a33" providerId="AD" clId="Web-{7985050C-985E-7E88-66C2-C370FAAFCBD0}" dt="2024-03-01T19:03:33.070" v="1"/>
              <pc2:cmMkLst xmlns:pc2="http://schemas.microsoft.com/office/powerpoint/2019/9/main/command">
                <pc:docMk/>
                <pc:sldMk cId="2589921195" sldId="711"/>
                <pc2:cmMk id="{E33A1696-5083-4FC1-8821-61D2055A901F}"/>
              </pc2:cmMkLst>
              <pc226:cmRplyChg chg="add">
                <pc226:chgData name="Johnson, Heidi A (DEED)" userId="S::heidi.a.johnson@state.mn.us::529bec3f-5a3f-4459-9909-f7cdd5fa9a33" providerId="AD" clId="Web-{7985050C-985E-7E88-66C2-C370FAAFCBD0}" dt="2024-03-01T19:03:33.070" v="1"/>
                <pc2:cmRplyMkLst xmlns:pc2="http://schemas.microsoft.com/office/powerpoint/2019/9/main/command">
                  <pc:docMk/>
                  <pc:sldMk cId="2589921195" sldId="711"/>
                  <pc2:cmMk id="{E33A1696-5083-4FC1-8821-61D2055A901F}"/>
                  <pc2:cmRplyMk id="{1AD207A2-AB08-4D85-A8D2-0E3A3D54A1D7}"/>
                </pc2:cmRplyMkLst>
              </pc226:cmRplyChg>
            </pc226:cmChg>
          </p:ext>
        </pc:extLst>
      </pc:sldChg>
      <pc:sldChg chg="addSp delSp modSp">
        <pc:chgData name="Johnson, Heidi A (DEED)" userId="S::heidi.a.johnson@state.mn.us::529bec3f-5a3f-4459-9909-f7cdd5fa9a33" providerId="AD" clId="Web-{7985050C-985E-7E88-66C2-C370FAAFCBD0}" dt="2024-03-01T20:06:47.084" v="127"/>
        <pc:sldMkLst>
          <pc:docMk/>
          <pc:sldMk cId="3817333587" sldId="717"/>
        </pc:sldMkLst>
        <pc:picChg chg="add del mod">
          <ac:chgData name="Johnson, Heidi A (DEED)" userId="S::heidi.a.johnson@state.mn.us::529bec3f-5a3f-4459-9909-f7cdd5fa9a33" providerId="AD" clId="Web-{7985050C-985E-7E88-66C2-C370FAAFCBD0}" dt="2024-03-01T19:47:27.537" v="55"/>
          <ac:picMkLst>
            <pc:docMk/>
            <pc:sldMk cId="3817333587" sldId="717"/>
            <ac:picMk id="3" creationId="{95E6D137-C914-CAE4-E618-D04A9548FB2D}"/>
          </ac:picMkLst>
        </pc:picChg>
        <pc:picChg chg="del">
          <ac:chgData name="Johnson, Heidi A (DEED)" userId="S::heidi.a.johnson@state.mn.us::529bec3f-5a3f-4459-9909-f7cdd5fa9a33" providerId="AD" clId="Web-{7985050C-985E-7E88-66C2-C370FAAFCBD0}" dt="2024-03-01T19:15:59.569" v="2"/>
          <ac:picMkLst>
            <pc:docMk/>
            <pc:sldMk cId="3817333587" sldId="717"/>
            <ac:picMk id="4" creationId="{88E2A951-E4AD-8BCE-DE3B-B3AF26CC8E20}"/>
          </ac:picMkLst>
        </pc:picChg>
        <pc:picChg chg="add del mod">
          <ac:chgData name="Johnson, Heidi A (DEED)" userId="S::heidi.a.johnson@state.mn.us::529bec3f-5a3f-4459-9909-f7cdd5fa9a33" providerId="AD" clId="Web-{7985050C-985E-7E88-66C2-C370FAAFCBD0}" dt="2024-03-01T19:47:56.287" v="57"/>
          <ac:picMkLst>
            <pc:docMk/>
            <pc:sldMk cId="3817333587" sldId="717"/>
            <ac:picMk id="5" creationId="{27A817DB-94CD-8634-A16A-1724677CC261}"/>
          </ac:picMkLst>
        </pc:picChg>
        <pc:picChg chg="add del mod">
          <ac:chgData name="Johnson, Heidi A (DEED)" userId="S::heidi.a.johnson@state.mn.us::529bec3f-5a3f-4459-9909-f7cdd5fa9a33" providerId="AD" clId="Web-{7985050C-985E-7E88-66C2-C370FAAFCBD0}" dt="2024-03-01T19:57:15.475" v="102"/>
          <ac:picMkLst>
            <pc:docMk/>
            <pc:sldMk cId="3817333587" sldId="717"/>
            <ac:picMk id="6" creationId="{BE7FB4C7-C9A1-4647-62EF-B03146CF328B}"/>
          </ac:picMkLst>
        </pc:picChg>
        <pc:picChg chg="add del mod">
          <ac:chgData name="Johnson, Heidi A (DEED)" userId="S::heidi.a.johnson@state.mn.us::529bec3f-5a3f-4459-9909-f7cdd5fa9a33" providerId="AD" clId="Web-{7985050C-985E-7E88-66C2-C370FAAFCBD0}" dt="2024-03-01T20:06:15.912" v="122"/>
          <ac:picMkLst>
            <pc:docMk/>
            <pc:sldMk cId="3817333587" sldId="717"/>
            <ac:picMk id="7" creationId="{F8F0823D-2566-11FF-A92F-AC3FD276D622}"/>
          </ac:picMkLst>
        </pc:picChg>
        <pc:picChg chg="add del mod">
          <ac:chgData name="Johnson, Heidi A (DEED)" userId="S::heidi.a.johnson@state.mn.us::529bec3f-5a3f-4459-9909-f7cdd5fa9a33" providerId="AD" clId="Web-{7985050C-985E-7E88-66C2-C370FAAFCBD0}" dt="2024-03-01T20:06:04.349" v="118"/>
          <ac:picMkLst>
            <pc:docMk/>
            <pc:sldMk cId="3817333587" sldId="717"/>
            <ac:picMk id="8" creationId="{190E90DF-8F6B-864C-AFA5-EA9C0A8CD888}"/>
          </ac:picMkLst>
        </pc:picChg>
        <pc:picChg chg="add mod">
          <ac:chgData name="Johnson, Heidi A (DEED)" userId="S::heidi.a.johnson@state.mn.us::529bec3f-5a3f-4459-9909-f7cdd5fa9a33" providerId="AD" clId="Web-{7985050C-985E-7E88-66C2-C370FAAFCBD0}" dt="2024-03-01T20:06:47.084" v="127"/>
          <ac:picMkLst>
            <pc:docMk/>
            <pc:sldMk cId="3817333587" sldId="717"/>
            <ac:picMk id="9" creationId="{7141DC69-3C54-C6B6-190C-F505C36918F5}"/>
          </ac:picMkLst>
        </pc:picChg>
      </pc:sldChg>
    </pc:docChg>
  </pc:docChgLst>
  <pc:docChgLst>
    <pc:chgData name="Henry, Devin (DEED)" userId="S::devin.henry@state.mn.us::2640dba0-8211-4982-9879-535d96c165db" providerId="AD" clId="Web-{6D9085BD-91DC-7F39-20EF-51782951265A}"/>
    <pc:docChg chg="sldOrd">
      <pc:chgData name="Henry, Devin (DEED)" userId="S::devin.henry@state.mn.us::2640dba0-8211-4982-9879-535d96c165db" providerId="AD" clId="Web-{6D9085BD-91DC-7F39-20EF-51782951265A}" dt="2024-02-14T18:31:48.138" v="0"/>
      <pc:docMkLst>
        <pc:docMk/>
      </pc:docMkLst>
      <pc:sldChg chg="ord">
        <pc:chgData name="Henry, Devin (DEED)" userId="S::devin.henry@state.mn.us::2640dba0-8211-4982-9879-535d96c165db" providerId="AD" clId="Web-{6D9085BD-91DC-7F39-20EF-51782951265A}" dt="2024-02-14T18:31:48.138" v="0"/>
        <pc:sldMkLst>
          <pc:docMk/>
          <pc:sldMk cId="3157748332" sldId="293"/>
        </pc:sldMkLst>
      </pc:sldChg>
    </pc:docChg>
  </pc:docChgLst>
  <pc:docChgLst>
    <pc:chgData name="Dannen, Darielle (She/Her/Hers) (DEED)" userId="S::darielle.dannen@state.mn.us::465d9577-48b0-43eb-8980-0fdb4926170f" providerId="AD" clId="Web-{D884B6B4-E114-3DCE-4271-0B88031FEA77}"/>
    <pc:docChg chg="modSld">
      <pc:chgData name="Dannen, Darielle (She/Her/Hers) (DEED)" userId="S::darielle.dannen@state.mn.us::465d9577-48b0-43eb-8980-0fdb4926170f" providerId="AD" clId="Web-{D884B6B4-E114-3DCE-4271-0B88031FEA77}" dt="2024-03-06T17:58:02.897" v="6" actId="20577"/>
      <pc:docMkLst>
        <pc:docMk/>
      </pc:docMkLst>
      <pc:sldChg chg="delCm">
        <pc:chgData name="Dannen, Darielle (She/Her/Hers) (DEED)" userId="S::darielle.dannen@state.mn.us::465d9577-48b0-43eb-8980-0fdb4926170f" providerId="AD" clId="Web-{D884B6B4-E114-3DCE-4271-0B88031FEA77}" dt="2024-03-06T17:57:13.929" v="0"/>
        <pc:sldMkLst>
          <pc:docMk/>
          <pc:sldMk cId="242918816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D884B6B4-E114-3DCE-4271-0B88031FEA77}" dt="2024-03-06T17:57:13.929" v="0"/>
              <pc2:cmMkLst xmlns:pc2="http://schemas.microsoft.com/office/powerpoint/2019/9/main/command">
                <pc:docMk/>
                <pc:sldMk cId="242918816" sldId="268"/>
                <pc2:cmMk id="{99546BEA-9CCE-406A-969F-59AF506CD9F1}"/>
              </pc2:cmMkLst>
            </pc226:cmChg>
          </p:ext>
        </pc:extLst>
      </pc:sldChg>
      <pc:sldChg chg="modSp">
        <pc:chgData name="Dannen, Darielle (She/Her/Hers) (DEED)" userId="S::darielle.dannen@state.mn.us::465d9577-48b0-43eb-8980-0fdb4926170f" providerId="AD" clId="Web-{D884B6B4-E114-3DCE-4271-0B88031FEA77}" dt="2024-03-06T17:58:02.897" v="6" actId="20577"/>
        <pc:sldMkLst>
          <pc:docMk/>
          <pc:sldMk cId="3138322395" sldId="271"/>
        </pc:sldMkLst>
        <pc:spChg chg="mod">
          <ac:chgData name="Dannen, Darielle (She/Her/Hers) (DEED)" userId="S::darielle.dannen@state.mn.us::465d9577-48b0-43eb-8980-0fdb4926170f" providerId="AD" clId="Web-{D884B6B4-E114-3DCE-4271-0B88031FEA77}" dt="2024-03-06T17:58:02.897" v="6" actId="20577"/>
          <ac:spMkLst>
            <pc:docMk/>
            <pc:sldMk cId="3138322395" sldId="271"/>
            <ac:spMk id="3" creationId="{73C2DF4E-5F7A-434C-8B8E-BB49DCE18E95}"/>
          </ac:spMkLst>
        </pc:spChg>
      </pc:sldChg>
      <pc:sldChg chg="modSp">
        <pc:chgData name="Dannen, Darielle (She/Her/Hers) (DEED)" userId="S::darielle.dannen@state.mn.us::465d9577-48b0-43eb-8980-0fdb4926170f" providerId="AD" clId="Web-{D884B6B4-E114-3DCE-4271-0B88031FEA77}" dt="2024-03-06T17:57:29.913" v="2" actId="14100"/>
        <pc:sldMkLst>
          <pc:docMk/>
          <pc:sldMk cId="374283029" sldId="278"/>
        </pc:sldMkLst>
        <pc:spChg chg="mod">
          <ac:chgData name="Dannen, Darielle (She/Her/Hers) (DEED)" userId="S::darielle.dannen@state.mn.us::465d9577-48b0-43eb-8980-0fdb4926170f" providerId="AD" clId="Web-{D884B6B4-E114-3DCE-4271-0B88031FEA77}" dt="2024-03-06T17:57:29.913" v="2" actId="14100"/>
          <ac:spMkLst>
            <pc:docMk/>
            <pc:sldMk cId="374283029" sldId="278"/>
            <ac:spMk id="3" creationId="{8519C021-55BF-F73F-677B-A628ACBD76E7}"/>
          </ac:spMkLst>
        </pc:spChg>
      </pc:sldChg>
    </pc:docChg>
  </pc:docChgLst>
  <pc:docChgLst>
    <pc:chgData name="Cordes-Mayo, Alicia (She/Her/Hers) (DEED)" userId="S::alicia.cordes-mayo@state.mn.us::b502271d-1b35-48ba-bc60-33c21cc0db65" providerId="AD" clId="Web-{C9D5B6BA-DE61-1DAD-CB8A-19F7ACC5A3A8}"/>
    <pc:docChg chg="modSld">
      <pc:chgData name="Cordes-Mayo, Alicia (She/Her/Hers) (DEED)" userId="S::alicia.cordes-mayo@state.mn.us::b502271d-1b35-48ba-bc60-33c21cc0db65" providerId="AD" clId="Web-{C9D5B6BA-DE61-1DAD-CB8A-19F7ACC5A3A8}" dt="2024-01-25T21:38:22.871" v="1" actId="20577"/>
      <pc:docMkLst>
        <pc:docMk/>
      </pc:docMkLst>
      <pc:sldChg chg="modSp">
        <pc:chgData name="Cordes-Mayo, Alicia (She/Her/Hers) (DEED)" userId="S::alicia.cordes-mayo@state.mn.us::b502271d-1b35-48ba-bc60-33c21cc0db65" providerId="AD" clId="Web-{C9D5B6BA-DE61-1DAD-CB8A-19F7ACC5A3A8}" dt="2024-01-25T21:38:22.871" v="1" actId="20577"/>
        <pc:sldMkLst>
          <pc:docMk/>
          <pc:sldMk cId="2421485869" sldId="273"/>
        </pc:sldMkLst>
        <pc:spChg chg="mod">
          <ac:chgData name="Cordes-Mayo, Alicia (She/Her/Hers) (DEED)" userId="S::alicia.cordes-mayo@state.mn.us::b502271d-1b35-48ba-bc60-33c21cc0db65" providerId="AD" clId="Web-{C9D5B6BA-DE61-1DAD-CB8A-19F7ACC5A3A8}" dt="2024-01-25T21:38:22.871" v="1" actId="20577"/>
          <ac:spMkLst>
            <pc:docMk/>
            <pc:sldMk cId="2421485869" sldId="273"/>
            <ac:spMk id="2" creationId="{99EDA8BF-AE9D-4F91-A48D-AA826D0EDCDE}"/>
          </ac:spMkLst>
        </pc:spChg>
      </pc:sldChg>
    </pc:docChg>
  </pc:docChgLst>
  <pc:docChgLst>
    <pc:chgData name="Johnson, Heidi A (DEED)" userId="S::heidi.a.johnson@state.mn.us::529bec3f-5a3f-4459-9909-f7cdd5fa9a33" providerId="AD" clId="Web-{9C7ED273-0064-117B-4E3F-6EC51D8466CA}"/>
    <pc:docChg chg="modSld">
      <pc:chgData name="Johnson, Heidi A (DEED)" userId="S::heidi.a.johnson@state.mn.us::529bec3f-5a3f-4459-9909-f7cdd5fa9a33" providerId="AD" clId="Web-{9C7ED273-0064-117B-4E3F-6EC51D8466CA}" dt="2024-03-01T21:37:41.856" v="43" actId="1076"/>
      <pc:docMkLst>
        <pc:docMk/>
      </pc:docMkLst>
      <pc:sldChg chg="addSp delSp modSp">
        <pc:chgData name="Johnson, Heidi A (DEED)" userId="S::heidi.a.johnson@state.mn.us::529bec3f-5a3f-4459-9909-f7cdd5fa9a33" providerId="AD" clId="Web-{9C7ED273-0064-117B-4E3F-6EC51D8466CA}" dt="2024-03-01T21:29:21.939" v="25"/>
        <pc:sldMkLst>
          <pc:docMk/>
          <pc:sldMk cId="2589921195" sldId="711"/>
        </pc:sldMkLst>
        <pc:spChg chg="mod">
          <ac:chgData name="Johnson, Heidi A (DEED)" userId="S::heidi.a.johnson@state.mn.us::529bec3f-5a3f-4459-9909-f7cdd5fa9a33" providerId="AD" clId="Web-{9C7ED273-0064-117B-4E3F-6EC51D8466CA}" dt="2024-03-01T21:23:20.832" v="11" actId="1076"/>
          <ac:spMkLst>
            <pc:docMk/>
            <pc:sldMk cId="2589921195" sldId="711"/>
            <ac:spMk id="2" creationId="{D4003298-1691-4BA7-9A1C-AFB0AC037ED3}"/>
          </ac:spMkLst>
        </pc:spChg>
        <pc:spChg chg="add del mod">
          <ac:chgData name="Johnson, Heidi A (DEED)" userId="S::heidi.a.johnson@state.mn.us::529bec3f-5a3f-4459-9909-f7cdd5fa9a33" providerId="AD" clId="Web-{9C7ED273-0064-117B-4E3F-6EC51D8466CA}" dt="2024-03-01T21:22:24.755" v="3"/>
          <ac:spMkLst>
            <pc:docMk/>
            <pc:sldMk cId="2589921195" sldId="711"/>
            <ac:spMk id="4" creationId="{B9842AB9-947E-C21E-426B-A4FA49C91814}"/>
          </ac:spMkLst>
        </pc:spChg>
        <pc:spChg chg="add del mod">
          <ac:chgData name="Johnson, Heidi A (DEED)" userId="S::heidi.a.johnson@state.mn.us::529bec3f-5a3f-4459-9909-f7cdd5fa9a33" providerId="AD" clId="Web-{9C7ED273-0064-117B-4E3F-6EC51D8466CA}" dt="2024-03-01T21:22:50.942" v="5"/>
          <ac:spMkLst>
            <pc:docMk/>
            <pc:sldMk cId="2589921195" sldId="711"/>
            <ac:spMk id="10" creationId="{77E47325-D466-B7AB-1FAF-BF6DFBAF8CF1}"/>
          </ac:spMkLst>
        </pc:spChg>
        <pc:picChg chg="add del mod ord">
          <ac:chgData name="Johnson, Heidi A (DEED)" userId="S::heidi.a.johnson@state.mn.us::529bec3f-5a3f-4459-9909-f7cdd5fa9a33" providerId="AD" clId="Web-{9C7ED273-0064-117B-4E3F-6EC51D8466CA}" dt="2024-03-01T21:22:09.395" v="2"/>
          <ac:picMkLst>
            <pc:docMk/>
            <pc:sldMk cId="2589921195" sldId="711"/>
            <ac:picMk id="5" creationId="{6CF8072E-2CEC-C395-0379-265CD8797370}"/>
          </ac:picMkLst>
        </pc:picChg>
        <pc:picChg chg="add del mod ord">
          <ac:chgData name="Johnson, Heidi A (DEED)" userId="S::heidi.a.johnson@state.mn.us::529bec3f-5a3f-4459-9909-f7cdd5fa9a33" providerId="AD" clId="Web-{9C7ED273-0064-117B-4E3F-6EC51D8466CA}" dt="2024-03-01T21:22:49.692" v="4"/>
          <ac:picMkLst>
            <pc:docMk/>
            <pc:sldMk cId="2589921195" sldId="711"/>
            <ac:picMk id="7" creationId="{C8231AD0-D2B7-1F50-E2D6-8C1139867211}"/>
          </ac:picMkLst>
        </pc:picChg>
        <pc:picChg chg="del">
          <ac:chgData name="Johnson, Heidi A (DEED)" userId="S::heidi.a.johnson@state.mn.us::529bec3f-5a3f-4459-9909-f7cdd5fa9a33" providerId="AD" clId="Web-{9C7ED273-0064-117B-4E3F-6EC51D8466CA}" dt="2024-03-01T21:21:37.224" v="0"/>
          <ac:picMkLst>
            <pc:docMk/>
            <pc:sldMk cId="2589921195" sldId="711"/>
            <ac:picMk id="8" creationId="{1EBF6A34-9066-74C5-B79D-D8E953900C1C}"/>
          </ac:picMkLst>
        </pc:picChg>
        <pc:picChg chg="add del mod">
          <ac:chgData name="Johnson, Heidi A (DEED)" userId="S::heidi.a.johnson@state.mn.us::529bec3f-5a3f-4459-9909-f7cdd5fa9a33" providerId="AD" clId="Web-{9C7ED273-0064-117B-4E3F-6EC51D8466CA}" dt="2024-03-01T21:26:38.799" v="16"/>
          <ac:picMkLst>
            <pc:docMk/>
            <pc:sldMk cId="2589921195" sldId="711"/>
            <ac:picMk id="11" creationId="{8A234556-3F12-D318-E2EA-71228132729D}"/>
          </ac:picMkLst>
        </pc:picChg>
        <pc:picChg chg="add del mod">
          <ac:chgData name="Johnson, Heidi A (DEED)" userId="S::heidi.a.johnson@state.mn.us::529bec3f-5a3f-4459-9909-f7cdd5fa9a33" providerId="AD" clId="Web-{9C7ED273-0064-117B-4E3F-6EC51D8466CA}" dt="2024-03-01T21:28:36.814" v="21"/>
          <ac:picMkLst>
            <pc:docMk/>
            <pc:sldMk cId="2589921195" sldId="711"/>
            <ac:picMk id="12" creationId="{4FE44DED-FBCC-29F4-13A7-604F350814DE}"/>
          </ac:picMkLst>
        </pc:picChg>
        <pc:picChg chg="add mod">
          <ac:chgData name="Johnson, Heidi A (DEED)" userId="S::heidi.a.johnson@state.mn.us::529bec3f-5a3f-4459-9909-f7cdd5fa9a33" providerId="AD" clId="Web-{9C7ED273-0064-117B-4E3F-6EC51D8466CA}" dt="2024-03-01T21:29:21.939" v="25"/>
          <ac:picMkLst>
            <pc:docMk/>
            <pc:sldMk cId="2589921195" sldId="711"/>
            <ac:picMk id="13" creationId="{E94ACFCE-D839-981C-424B-8933A6113BDF}"/>
          </ac:picMkLst>
        </pc:picChg>
      </pc:sldChg>
      <pc:sldChg chg="addSp delSp modSp">
        <pc:chgData name="Johnson, Heidi A (DEED)" userId="S::heidi.a.johnson@state.mn.us::529bec3f-5a3f-4459-9909-f7cdd5fa9a33" providerId="AD" clId="Web-{9C7ED273-0064-117B-4E3F-6EC51D8466CA}" dt="2024-03-01T21:37:41.856" v="43" actId="1076"/>
        <pc:sldMkLst>
          <pc:docMk/>
          <pc:sldMk cId="3817333587" sldId="717"/>
        </pc:sldMkLst>
        <pc:picChg chg="add del mod">
          <ac:chgData name="Johnson, Heidi A (DEED)" userId="S::heidi.a.johnson@state.mn.us::529bec3f-5a3f-4459-9909-f7cdd5fa9a33" providerId="AD" clId="Web-{9C7ED273-0064-117B-4E3F-6EC51D8466CA}" dt="2024-03-01T21:37:14.763" v="33"/>
          <ac:picMkLst>
            <pc:docMk/>
            <pc:sldMk cId="3817333587" sldId="717"/>
            <ac:picMk id="3" creationId="{58F86E83-84BE-63A3-A6A5-FA6C8AD912C4}"/>
          </ac:picMkLst>
        </pc:picChg>
        <pc:picChg chg="add mod">
          <ac:chgData name="Johnson, Heidi A (DEED)" userId="S::heidi.a.johnson@state.mn.us::529bec3f-5a3f-4459-9909-f7cdd5fa9a33" providerId="AD" clId="Web-{9C7ED273-0064-117B-4E3F-6EC51D8466CA}" dt="2024-03-01T21:37:41.856" v="43" actId="1076"/>
          <ac:picMkLst>
            <pc:docMk/>
            <pc:sldMk cId="3817333587" sldId="717"/>
            <ac:picMk id="4" creationId="{B1A2921D-4E24-7EAF-C05F-BB1BE72D7E7D}"/>
          </ac:picMkLst>
        </pc:picChg>
        <pc:picChg chg="del mod">
          <ac:chgData name="Johnson, Heidi A (DEED)" userId="S::heidi.a.johnson@state.mn.us::529bec3f-5a3f-4459-9909-f7cdd5fa9a33" providerId="AD" clId="Web-{9C7ED273-0064-117B-4E3F-6EC51D8466CA}" dt="2024-03-01T21:33:57.640" v="27"/>
          <ac:picMkLst>
            <pc:docMk/>
            <pc:sldMk cId="3817333587" sldId="717"/>
            <ac:picMk id="9" creationId="{7141DC69-3C54-C6B6-190C-F505C36918F5}"/>
          </ac:picMkLst>
        </pc:picChg>
      </pc:sldChg>
    </pc:docChg>
  </pc:docChgLst>
  <pc:docChgLst>
    <pc:chgData name="Dannen, Darielle (She/Her/Hers) (DEED)" userId="S::darielle.dannen@state.mn.us::465d9577-48b0-43eb-8980-0fdb4926170f" providerId="AD" clId="Web-{49F112F9-C116-4E27-9505-2EF09C653C92}"/>
    <pc:docChg chg="sldOrd">
      <pc:chgData name="Dannen, Darielle (She/Her/Hers) (DEED)" userId="S::darielle.dannen@state.mn.us::465d9577-48b0-43eb-8980-0fdb4926170f" providerId="AD" clId="Web-{49F112F9-C116-4E27-9505-2EF09C653C92}" dt="2024-02-16T22:06:40.443" v="0"/>
      <pc:docMkLst>
        <pc:docMk/>
      </pc:docMkLst>
      <pc:sldChg chg="ord">
        <pc:chgData name="Dannen, Darielle (She/Her/Hers) (DEED)" userId="S::darielle.dannen@state.mn.us::465d9577-48b0-43eb-8980-0fdb4926170f" providerId="AD" clId="Web-{49F112F9-C116-4E27-9505-2EF09C653C92}" dt="2024-02-16T22:06:40.443" v="0"/>
        <pc:sldMkLst>
          <pc:docMk/>
          <pc:sldMk cId="3157748332" sldId="293"/>
        </pc:sldMkLst>
      </pc:sldChg>
    </pc:docChg>
  </pc:docChgLst>
  <pc:docChgLst>
    <pc:chgData name="Cordes-Mayo, Alicia (She/Her/Hers) (DEED)" userId="S::alicia.cordes-mayo@state.mn.us::b502271d-1b35-48ba-bc60-33c21cc0db65" providerId="AD" clId="Web-{4C54D307-BB80-098A-6D64-968A39445C3C}"/>
    <pc:docChg chg="modSld">
      <pc:chgData name="Cordes-Mayo, Alicia (She/Her/Hers) (DEED)" userId="S::alicia.cordes-mayo@state.mn.us::b502271d-1b35-48ba-bc60-33c21cc0db65" providerId="AD" clId="Web-{4C54D307-BB80-098A-6D64-968A39445C3C}" dt="2024-02-14T19:51:51.321" v="1"/>
      <pc:docMkLst>
        <pc:docMk/>
      </pc:docMkLst>
      <pc:sldChg chg="delSp">
        <pc:chgData name="Cordes-Mayo, Alicia (She/Her/Hers) (DEED)" userId="S::alicia.cordes-mayo@state.mn.us::b502271d-1b35-48ba-bc60-33c21cc0db65" providerId="AD" clId="Web-{4C54D307-BB80-098A-6D64-968A39445C3C}" dt="2024-02-14T19:51:13.086" v="0"/>
        <pc:sldMkLst>
          <pc:docMk/>
          <pc:sldMk cId="3157748332" sldId="293"/>
        </pc:sldMkLst>
        <pc:picChg chg="del">
          <ac:chgData name="Cordes-Mayo, Alicia (She/Her/Hers) (DEED)" userId="S::alicia.cordes-mayo@state.mn.us::b502271d-1b35-48ba-bc60-33c21cc0db65" providerId="AD" clId="Web-{4C54D307-BB80-098A-6D64-968A39445C3C}" dt="2024-02-14T19:51:13.086" v="0"/>
          <ac:picMkLst>
            <pc:docMk/>
            <pc:sldMk cId="3157748332" sldId="293"/>
            <ac:picMk id="4" creationId="{2C39C8D5-C2FB-51EB-D3C0-EF86BF42C2E5}"/>
          </ac:picMkLst>
        </pc:picChg>
      </pc:sldChg>
      <pc:sldChg chg="modCm">
        <pc:chgData name="Cordes-Mayo, Alicia (She/Her/Hers) (DEED)" userId="S::alicia.cordes-mayo@state.mn.us::b502271d-1b35-48ba-bc60-33c21cc0db65" providerId="AD" clId="Web-{4C54D307-BB80-098A-6D64-968A39445C3C}" dt="2024-02-14T19:51:51.321" v="1"/>
        <pc:sldMkLst>
          <pc:docMk/>
          <pc:sldMk cId="3817333587" sldId="7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Cordes-Mayo, Alicia (She/Her/Hers) (DEED)" userId="S::alicia.cordes-mayo@state.mn.us::b502271d-1b35-48ba-bc60-33c21cc0db65" providerId="AD" clId="Web-{4C54D307-BB80-098A-6D64-968A39445C3C}" dt="2024-02-14T19:51:51.321" v="1"/>
              <pc2:cmMkLst xmlns:pc2="http://schemas.microsoft.com/office/powerpoint/2019/9/main/command">
                <pc:docMk/>
                <pc:sldMk cId="3817333587" sldId="717"/>
                <pc2:cmMk id="{A2E885AA-0B89-44E4-A27F-452045D65040}"/>
              </pc2:cmMkLst>
            </pc226:cmChg>
          </p:ext>
        </pc:extLst>
      </pc:sldChg>
    </pc:docChg>
  </pc:docChgLst>
  <pc:docChgLst>
    <pc:chgData name="Dannen, Darielle (She/Her/Hers) (DEED)" userId="S::darielle.dannen@state.mn.us::465d9577-48b0-43eb-8980-0fdb4926170f" providerId="AD" clId="Web-{0E28B20E-2E69-E4F2-F29E-41AB3FC0F0B4}"/>
    <pc:docChg chg="sldOrd">
      <pc:chgData name="Dannen, Darielle (She/Her/Hers) (DEED)" userId="S::darielle.dannen@state.mn.us::465d9577-48b0-43eb-8980-0fdb4926170f" providerId="AD" clId="Web-{0E28B20E-2E69-E4F2-F29E-41AB3FC0F0B4}" dt="2024-02-15T19:03:01.439" v="3"/>
      <pc:docMkLst>
        <pc:docMk/>
      </pc:docMkLst>
      <pc:sldChg chg="ord">
        <pc:chgData name="Dannen, Darielle (She/Her/Hers) (DEED)" userId="S::darielle.dannen@state.mn.us::465d9577-48b0-43eb-8980-0fdb4926170f" providerId="AD" clId="Web-{0E28B20E-2E69-E4F2-F29E-41AB3FC0F0B4}" dt="2024-02-15T19:02:34.923" v="1"/>
        <pc:sldMkLst>
          <pc:docMk/>
          <pc:sldMk cId="3138322395" sldId="271"/>
        </pc:sldMkLst>
      </pc:sldChg>
      <pc:sldChg chg="ord">
        <pc:chgData name="Dannen, Darielle (She/Her/Hers) (DEED)" userId="S::darielle.dannen@state.mn.us::465d9577-48b0-43eb-8980-0fdb4926170f" providerId="AD" clId="Web-{0E28B20E-2E69-E4F2-F29E-41AB3FC0F0B4}" dt="2024-02-15T19:03:01.439" v="3"/>
        <pc:sldMkLst>
          <pc:docMk/>
          <pc:sldMk cId="2421485869" sldId="273"/>
        </pc:sldMkLst>
      </pc:sldChg>
      <pc:sldChg chg="ord">
        <pc:chgData name="Dannen, Darielle (She/Her/Hers) (DEED)" userId="S::darielle.dannen@state.mn.us::465d9577-48b0-43eb-8980-0fdb4926170f" providerId="AD" clId="Web-{0E28B20E-2E69-E4F2-F29E-41AB3FC0F0B4}" dt="2024-02-15T19:02:39.204" v="2"/>
        <pc:sldMkLst>
          <pc:docMk/>
          <pc:sldMk cId="3157748332" sldId="293"/>
        </pc:sldMkLst>
      </pc:sldChg>
    </pc:docChg>
  </pc:docChgLst>
  <pc:docChgLst>
    <pc:chgData name="Dannen, Darielle (She/Her/Hers) (DEED)" userId="S::darielle.dannen@state.mn.us::465d9577-48b0-43eb-8980-0fdb4926170f" providerId="AD" clId="Web-{D12021E6-A083-F3C8-9670-2C0B8C2DB9CD}"/>
    <pc:docChg chg="modSld">
      <pc:chgData name="Dannen, Darielle (She/Her/Hers) (DEED)" userId="S::darielle.dannen@state.mn.us::465d9577-48b0-43eb-8980-0fdb4926170f" providerId="AD" clId="Web-{D12021E6-A083-F3C8-9670-2C0B8C2DB9CD}" dt="2024-02-29T22:58:30.316" v="12"/>
      <pc:docMkLst>
        <pc:docMk/>
      </pc:docMkLst>
      <pc:sldChg chg="delSp modSp">
        <pc:chgData name="Dannen, Darielle (She/Her/Hers) (DEED)" userId="S::darielle.dannen@state.mn.us::465d9577-48b0-43eb-8980-0fdb4926170f" providerId="AD" clId="Web-{D12021E6-A083-F3C8-9670-2C0B8C2DB9CD}" dt="2024-02-29T22:58:30.316" v="12"/>
        <pc:sldMkLst>
          <pc:docMk/>
          <pc:sldMk cId="2589921195" sldId="711"/>
        </pc:sldMkLst>
        <pc:spChg chg="del">
          <ac:chgData name="Dannen, Darielle (She/Her/Hers) (DEED)" userId="S::darielle.dannen@state.mn.us::465d9577-48b0-43eb-8980-0fdb4926170f" providerId="AD" clId="Web-{D12021E6-A083-F3C8-9670-2C0B8C2DB9CD}" dt="2024-02-29T22:58:30.316" v="12"/>
          <ac:spMkLst>
            <pc:docMk/>
            <pc:sldMk cId="2589921195" sldId="711"/>
            <ac:spMk id="4" creationId="{C322EA47-A2DF-43A4-8D01-CB7EE01035A9}"/>
          </ac:spMkLst>
        </pc:spChg>
        <pc:spChg chg="mod">
          <ac:chgData name="Dannen, Darielle (She/Her/Hers) (DEED)" userId="S::darielle.dannen@state.mn.us::465d9577-48b0-43eb-8980-0fdb4926170f" providerId="AD" clId="Web-{D12021E6-A083-F3C8-9670-2C0B8C2DB9CD}" dt="2024-02-29T22:58:20.785" v="11" actId="20577"/>
          <ac:spMkLst>
            <pc:docMk/>
            <pc:sldMk cId="2589921195" sldId="711"/>
            <ac:spMk id="6" creationId="{4C1FC6B1-8A89-2DE5-1D4A-2B132E7BCD99}"/>
          </ac:spMkLst>
        </pc:spChg>
      </pc:sldChg>
    </pc:docChg>
  </pc:docChgLst>
  <pc:docChgLst>
    <pc:chgData name="Dannen, Darielle (She/Her/Hers) (DEED)" userId="S::darielle.dannen@state.mn.us::465d9577-48b0-43eb-8980-0fdb4926170f" providerId="AD" clId="Web-{97E2D900-28B2-0653-8393-369E8E060635}"/>
    <pc:docChg chg="modSld">
      <pc:chgData name="Dannen, Darielle (She/Her/Hers) (DEED)" userId="S::darielle.dannen@state.mn.us::465d9577-48b0-43eb-8980-0fdb4926170f" providerId="AD" clId="Web-{97E2D900-28B2-0653-8393-369E8E060635}" dt="2024-03-01T22:17:47.322" v="3" actId="1076"/>
      <pc:docMkLst>
        <pc:docMk/>
      </pc:docMkLst>
      <pc:sldChg chg="modSp delCm modCm">
        <pc:chgData name="Dannen, Darielle (She/Her/Hers) (DEED)" userId="S::darielle.dannen@state.mn.us::465d9577-48b0-43eb-8980-0fdb4926170f" providerId="AD" clId="Web-{97E2D900-28B2-0653-8393-369E8E060635}" dt="2024-03-01T22:17:47.322" v="3" actId="1076"/>
        <pc:sldMkLst>
          <pc:docMk/>
          <pc:sldMk cId="3817333587" sldId="717"/>
        </pc:sldMkLst>
        <pc:picChg chg="mod">
          <ac:chgData name="Dannen, Darielle (She/Her/Hers) (DEED)" userId="S::darielle.dannen@state.mn.us::465d9577-48b0-43eb-8980-0fdb4926170f" providerId="AD" clId="Web-{97E2D900-28B2-0653-8393-369E8E060635}" dt="2024-03-01T22:17:47.322" v="3" actId="1076"/>
          <ac:picMkLst>
            <pc:docMk/>
            <pc:sldMk cId="3817333587" sldId="717"/>
            <ac:picMk id="4" creationId="{B1A2921D-4E24-7EAF-C05F-BB1BE72D7E7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Dannen, Darielle (She/Her/Hers) (DEED)" userId="S::darielle.dannen@state.mn.us::465d9577-48b0-43eb-8980-0fdb4926170f" providerId="AD" clId="Web-{97E2D900-28B2-0653-8393-369E8E060635}" dt="2024-03-01T22:16:01.367" v="0"/>
              <pc2:cmMkLst xmlns:pc2="http://schemas.microsoft.com/office/powerpoint/2019/9/main/command">
                <pc:docMk/>
                <pc:sldMk cId="3817333587" sldId="717"/>
                <pc2:cmMk id="{5FD4819E-2946-4BEA-B985-DC7A89044A4C}"/>
              </pc2:cmMkLst>
            </pc226:cmChg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97E2D900-28B2-0653-8393-369E8E060635}" dt="2024-03-01T22:17:40.807" v="1"/>
              <pc2:cmMkLst xmlns:pc2="http://schemas.microsoft.com/office/powerpoint/2019/9/main/command">
                <pc:docMk/>
                <pc:sldMk cId="3817333587" sldId="717"/>
                <pc2:cmMk id="{A2E885AA-0B89-44E4-A27F-452045D65040}"/>
              </pc2:cmMkLst>
            </pc226:cmChg>
          </p:ext>
        </pc:extLst>
      </pc:sldChg>
    </pc:docChg>
  </pc:docChgLst>
  <pc:docChgLst>
    <pc:chgData name="Dannen, Darielle (She/Her/Hers) (DEED)" userId="S::darielle.dannen@state.mn.us::465d9577-48b0-43eb-8980-0fdb4926170f" providerId="AD" clId="Web-{70476C9F-4E4B-CF65-443D-84EE15C46843}"/>
    <pc:docChg chg="">
      <pc:chgData name="Dannen, Darielle (She/Her/Hers) (DEED)" userId="S::darielle.dannen@state.mn.us::465d9577-48b0-43eb-8980-0fdb4926170f" providerId="AD" clId="Web-{70476C9F-4E4B-CF65-443D-84EE15C46843}" dt="2024-03-06T01:45:56.304" v="5"/>
      <pc:docMkLst>
        <pc:docMk/>
      </pc:docMkLst>
      <pc:sldChg chg="modCm">
        <pc:chgData name="Dannen, Darielle (She/Her/Hers) (DEED)" userId="S::darielle.dannen@state.mn.us::465d9577-48b0-43eb-8980-0fdb4926170f" providerId="AD" clId="Web-{70476C9F-4E4B-CF65-443D-84EE15C46843}" dt="2024-03-06T01:45:45.882" v="4"/>
        <pc:sldMkLst>
          <pc:docMk/>
          <pc:sldMk cId="242918816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Dannen, Darielle (She/Her/Hers) (DEED)" userId="S::darielle.dannen@state.mn.us::465d9577-48b0-43eb-8980-0fdb4926170f" providerId="AD" clId="Web-{70476C9F-4E4B-CF65-443D-84EE15C46843}" dt="2024-03-06T01:45:45.882" v="4"/>
              <pc2:cmMkLst xmlns:pc2="http://schemas.microsoft.com/office/powerpoint/2019/9/main/command">
                <pc:docMk/>
                <pc:sldMk cId="242918816" sldId="268"/>
                <pc2:cmMk id="{99546BEA-9CCE-406A-969F-59AF506CD9F1}"/>
              </pc2:cmMkLst>
              <pc226:cmRplyChg chg="add">
                <pc226:chgData name="Dannen, Darielle (She/Her/Hers) (DEED)" userId="S::darielle.dannen@state.mn.us::465d9577-48b0-43eb-8980-0fdb4926170f" providerId="AD" clId="Web-{70476C9F-4E4B-CF65-443D-84EE15C46843}" dt="2024-03-06T01:45:45.882" v="4"/>
                <pc2:cmRplyMkLst xmlns:pc2="http://schemas.microsoft.com/office/powerpoint/2019/9/main/command">
                  <pc:docMk/>
                  <pc:sldMk cId="242918816" sldId="268"/>
                  <pc2:cmMk id="{99546BEA-9CCE-406A-969F-59AF506CD9F1}"/>
                  <pc2:cmRplyMk id="{FEEDDAB2-A5D5-445F-A323-26F992C6E3F2}"/>
                </pc2:cmRplyMkLst>
              </pc226:cmRplyChg>
            </pc226:cmChg>
          </p:ext>
        </pc:extLst>
      </pc:sldChg>
      <pc:sldChg chg="delCm">
        <pc:chgData name="Dannen, Darielle (She/Her/Hers) (DEED)" userId="S::darielle.dannen@state.mn.us::465d9577-48b0-43eb-8980-0fdb4926170f" providerId="AD" clId="Web-{70476C9F-4E4B-CF65-443D-84EE15C46843}" dt="2024-03-06T01:44:30.742" v="1"/>
        <pc:sldMkLst>
          <pc:docMk/>
          <pc:sldMk cId="2421485869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70476C9F-4E4B-CF65-443D-84EE15C46843}" dt="2024-03-06T01:44:28.320" v="0"/>
              <pc2:cmMkLst xmlns:pc2="http://schemas.microsoft.com/office/powerpoint/2019/9/main/command">
                <pc:docMk/>
                <pc:sldMk cId="2421485869" sldId="273"/>
                <pc2:cmMk id="{DB5F940A-4560-4A6E-9241-71F3238AB92D}"/>
              </pc2:cmMkLst>
            </pc226:cmChg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70476C9F-4E4B-CF65-443D-84EE15C46843}" dt="2024-03-06T01:44:30.742" v="1"/>
              <pc2:cmMkLst xmlns:pc2="http://schemas.microsoft.com/office/powerpoint/2019/9/main/command">
                <pc:docMk/>
                <pc:sldMk cId="2421485869" sldId="273"/>
                <pc2:cmMk id="{93600416-20EF-429B-8E46-290B20451286}"/>
              </pc2:cmMkLst>
            </pc226:cmChg>
          </p:ext>
        </pc:extLst>
      </pc:sldChg>
      <pc:sldChg chg="delCm">
        <pc:chgData name="Dannen, Darielle (She/Her/Hers) (DEED)" userId="S::darielle.dannen@state.mn.us::465d9577-48b0-43eb-8980-0fdb4926170f" providerId="AD" clId="Web-{70476C9F-4E4B-CF65-443D-84EE15C46843}" dt="2024-03-06T01:44:43.351" v="3"/>
        <pc:sldMkLst>
          <pc:docMk/>
          <pc:sldMk cId="374283029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70476C9F-4E4B-CF65-443D-84EE15C46843}" dt="2024-03-06T01:44:43.351" v="3"/>
              <pc2:cmMkLst xmlns:pc2="http://schemas.microsoft.com/office/powerpoint/2019/9/main/command">
                <pc:docMk/>
                <pc:sldMk cId="374283029" sldId="278"/>
                <pc2:cmMk id="{1C8BE37C-0EA6-47C0-A328-CF273061315A}"/>
              </pc2:cmMkLst>
            </pc226:cmChg>
          </p:ext>
        </pc:extLst>
      </pc:sldChg>
      <pc:sldChg chg="delCm">
        <pc:chgData name="Dannen, Darielle (She/Her/Hers) (DEED)" userId="S::darielle.dannen@state.mn.us::465d9577-48b0-43eb-8980-0fdb4926170f" providerId="AD" clId="Web-{70476C9F-4E4B-CF65-443D-84EE15C46843}" dt="2024-03-06T01:44:36.429" v="2"/>
        <pc:sldMkLst>
          <pc:docMk/>
          <pc:sldMk cId="3157748332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70476C9F-4E4B-CF65-443D-84EE15C46843}" dt="2024-03-06T01:44:36.429" v="2"/>
              <pc2:cmMkLst xmlns:pc2="http://schemas.microsoft.com/office/powerpoint/2019/9/main/command">
                <pc:docMk/>
                <pc:sldMk cId="3157748332" sldId="293"/>
                <pc2:cmMk id="{75B48097-EC7B-4390-9A0A-1F5C7F2E4764}"/>
              </pc2:cmMkLst>
            </pc226:cmChg>
          </p:ext>
        </pc:extLst>
      </pc:sldChg>
      <pc:sldChg chg="delCm">
        <pc:chgData name="Dannen, Darielle (She/Her/Hers) (DEED)" userId="S::darielle.dannen@state.mn.us::465d9577-48b0-43eb-8980-0fdb4926170f" providerId="AD" clId="Web-{70476C9F-4E4B-CF65-443D-84EE15C46843}" dt="2024-03-06T01:45:56.304" v="5"/>
        <pc:sldMkLst>
          <pc:docMk/>
          <pc:sldMk cId="2842398772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70476C9F-4E4B-CF65-443D-84EE15C46843}" dt="2024-03-06T01:45:56.304" v="5"/>
              <pc2:cmMkLst xmlns:pc2="http://schemas.microsoft.com/office/powerpoint/2019/9/main/command">
                <pc:docMk/>
                <pc:sldMk cId="2842398772" sldId="299"/>
                <pc2:cmMk id="{24DED583-BBA5-40B7-9292-3D8F4F7B3758}"/>
              </pc2:cmMkLst>
            </pc226:cmChg>
          </p:ext>
        </pc:extLst>
      </pc:sldChg>
    </pc:docChg>
  </pc:docChgLst>
  <pc:docChgLst>
    <pc:chgData name="Dannen, Darielle (She/Her/Hers) (DEED)" userId="S::darielle.dannen@state.mn.us::465d9577-48b0-43eb-8980-0fdb4926170f" providerId="AD" clId="Web-{D5111738-11F3-9F6A-F1F6-6D4085F7A6F7}"/>
    <pc:docChg chg="">
      <pc:chgData name="Dannen, Darielle (She/Her/Hers) (DEED)" userId="S::darielle.dannen@state.mn.us::465d9577-48b0-43eb-8980-0fdb4926170f" providerId="AD" clId="Web-{D5111738-11F3-9F6A-F1F6-6D4085F7A6F7}" dt="2024-03-05T17:04:02.662" v="0"/>
      <pc:docMkLst>
        <pc:docMk/>
      </pc:docMkLst>
      <pc:sldChg chg="modCm">
        <pc:chgData name="Dannen, Darielle (She/Her/Hers) (DEED)" userId="S::darielle.dannen@state.mn.us::465d9577-48b0-43eb-8980-0fdb4926170f" providerId="AD" clId="Web-{D5111738-11F3-9F6A-F1F6-6D4085F7A6F7}" dt="2024-03-05T17:04:02.662" v="0"/>
        <pc:sldMkLst>
          <pc:docMk/>
          <pc:sldMk cId="2421485869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Dannen, Darielle (She/Her/Hers) (DEED)" userId="S::darielle.dannen@state.mn.us::465d9577-48b0-43eb-8980-0fdb4926170f" providerId="AD" clId="Web-{D5111738-11F3-9F6A-F1F6-6D4085F7A6F7}" dt="2024-03-05T17:04:02.662" v="0"/>
              <pc2:cmMkLst xmlns:pc2="http://schemas.microsoft.com/office/powerpoint/2019/9/main/command">
                <pc:docMk/>
                <pc:sldMk cId="2421485869" sldId="273"/>
                <pc2:cmMk id="{DB5F940A-4560-4A6E-9241-71F3238AB92D}"/>
              </pc2:cmMkLst>
              <pc226:cmRplyChg chg="add">
                <pc226:chgData name="Dannen, Darielle (She/Her/Hers) (DEED)" userId="S::darielle.dannen@state.mn.us::465d9577-48b0-43eb-8980-0fdb4926170f" providerId="AD" clId="Web-{D5111738-11F3-9F6A-F1F6-6D4085F7A6F7}" dt="2024-03-05T17:04:02.662" v="0"/>
                <pc2:cmRplyMkLst xmlns:pc2="http://schemas.microsoft.com/office/powerpoint/2019/9/main/command">
                  <pc:docMk/>
                  <pc:sldMk cId="2421485869" sldId="273"/>
                  <pc2:cmMk id="{DB5F940A-4560-4A6E-9241-71F3238AB92D}"/>
                  <pc2:cmRplyMk id="{B2E61135-F29C-4A67-A191-E9AD55484D7E}"/>
                </pc2:cmRplyMkLst>
              </pc226:cmRplyChg>
            </pc226:cmChg>
          </p:ext>
        </pc:extLst>
      </pc:sldChg>
    </pc:docChg>
  </pc:docChgLst>
  <pc:docChgLst>
    <pc:chgData name="McKinnon, Kevin (DEED)" userId="S::kevin.mckinnon@state.mn.us::d742f753-f1a2-4eec-8930-a2713d2626da" providerId="AD" clId="Web-{C6761BB0-68DA-44EB-F982-567BA1AB6004}"/>
    <pc:docChg chg="modSld sldOrd">
      <pc:chgData name="McKinnon, Kevin (DEED)" userId="S::kevin.mckinnon@state.mn.us::d742f753-f1a2-4eec-8930-a2713d2626da" providerId="AD" clId="Web-{C6761BB0-68DA-44EB-F982-567BA1AB6004}" dt="2024-03-04T15:21:37.770" v="8" actId="20577"/>
      <pc:docMkLst>
        <pc:docMk/>
      </pc:docMkLst>
      <pc:sldChg chg="ord">
        <pc:chgData name="McKinnon, Kevin (DEED)" userId="S::kevin.mckinnon@state.mn.us::d742f753-f1a2-4eec-8930-a2713d2626da" providerId="AD" clId="Web-{C6761BB0-68DA-44EB-F982-567BA1AB6004}" dt="2024-03-04T15:20:17.302" v="1"/>
        <pc:sldMkLst>
          <pc:docMk/>
          <pc:sldMk cId="3138322395" sldId="271"/>
        </pc:sldMkLst>
      </pc:sldChg>
      <pc:sldChg chg="modSp ord">
        <pc:chgData name="McKinnon, Kevin (DEED)" userId="S::kevin.mckinnon@state.mn.us::d742f753-f1a2-4eec-8930-a2713d2626da" providerId="AD" clId="Web-{C6761BB0-68DA-44EB-F982-567BA1AB6004}" dt="2024-03-04T15:21:37.770" v="8" actId="20577"/>
        <pc:sldMkLst>
          <pc:docMk/>
          <pc:sldMk cId="2421485869" sldId="273"/>
        </pc:sldMkLst>
        <pc:spChg chg="mod">
          <ac:chgData name="McKinnon, Kevin (DEED)" userId="S::kevin.mckinnon@state.mn.us::d742f753-f1a2-4eec-8930-a2713d2626da" providerId="AD" clId="Web-{C6761BB0-68DA-44EB-F982-567BA1AB6004}" dt="2024-03-04T15:21:37.770" v="8" actId="20577"/>
          <ac:spMkLst>
            <pc:docMk/>
            <pc:sldMk cId="2421485869" sldId="273"/>
            <ac:spMk id="2" creationId="{99EDA8BF-AE9D-4F91-A48D-AA826D0EDCDE}"/>
          </ac:spMkLst>
        </pc:spChg>
      </pc:sldChg>
    </pc:docChg>
  </pc:docChgLst>
  <pc:docChgLst>
    <pc:chgData name="McKinnon, Kevin (DEED)" userId="S::kevin.mckinnon@state.mn.us::d742f753-f1a2-4eec-8930-a2713d2626da" providerId="AD" clId="Web-{217B4725-D9F3-97FC-8C98-3BFD1F6A6AB5}"/>
    <pc:docChg chg="sldOrd">
      <pc:chgData name="McKinnon, Kevin (DEED)" userId="S::kevin.mckinnon@state.mn.us::d742f753-f1a2-4eec-8930-a2713d2626da" providerId="AD" clId="Web-{217B4725-D9F3-97FC-8C98-3BFD1F6A6AB5}" dt="2024-03-05T16:59:44.258" v="3"/>
      <pc:docMkLst>
        <pc:docMk/>
      </pc:docMkLst>
      <pc:sldChg chg="modCm">
        <pc:chgData name="McKinnon, Kevin (DEED)" userId="S::kevin.mckinnon@state.mn.us::d742f753-f1a2-4eec-8930-a2713d2626da" providerId="AD" clId="Web-{217B4725-D9F3-97FC-8C98-3BFD1F6A6AB5}" dt="2024-03-05T16:57:46.538" v="1"/>
        <pc:sldMkLst>
          <pc:docMk/>
          <pc:sldMk cId="2421485869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cKinnon, Kevin (DEED)" userId="S::kevin.mckinnon@state.mn.us::d742f753-f1a2-4eec-8930-a2713d2626da" providerId="AD" clId="Web-{217B4725-D9F3-97FC-8C98-3BFD1F6A6AB5}" dt="2024-03-05T16:57:46.538" v="1"/>
              <pc2:cmMkLst xmlns:pc2="http://schemas.microsoft.com/office/powerpoint/2019/9/main/command">
                <pc:docMk/>
                <pc:sldMk cId="2421485869" sldId="273"/>
                <pc2:cmMk id="{DB5F940A-4560-4A6E-9241-71F3238AB92D}"/>
              </pc2:cmMkLst>
              <pc226:cmRplyChg chg="add">
                <pc226:chgData name="McKinnon, Kevin (DEED)" userId="S::kevin.mckinnon@state.mn.us::d742f753-f1a2-4eec-8930-a2713d2626da" providerId="AD" clId="Web-{217B4725-D9F3-97FC-8C98-3BFD1F6A6AB5}" dt="2024-03-05T16:57:46.538" v="1"/>
                <pc2:cmRplyMkLst xmlns:pc2="http://schemas.microsoft.com/office/powerpoint/2019/9/main/command">
                  <pc:docMk/>
                  <pc:sldMk cId="2421485869" sldId="273"/>
                  <pc2:cmMk id="{DB5F940A-4560-4A6E-9241-71F3238AB92D}"/>
                  <pc2:cmRplyMk id="{4B958BD4-3140-447E-959C-049A3176E718}"/>
                </pc2:cmRplyMkLst>
              </pc226:cmRplyChg>
            </pc226:cmChg>
            <pc226:cmChg xmlns:pc226="http://schemas.microsoft.com/office/powerpoint/2022/06/main/command" chg="">
              <pc226:chgData name="McKinnon, Kevin (DEED)" userId="S::kevin.mckinnon@state.mn.us::d742f753-f1a2-4eec-8930-a2713d2626da" providerId="AD" clId="Web-{217B4725-D9F3-97FC-8C98-3BFD1F6A6AB5}" dt="2024-03-05T16:56:43.943" v="0"/>
              <pc2:cmMkLst xmlns:pc2="http://schemas.microsoft.com/office/powerpoint/2019/9/main/command">
                <pc:docMk/>
                <pc:sldMk cId="2421485869" sldId="273"/>
                <pc2:cmMk id="{93600416-20EF-429B-8E46-290B20451286}"/>
              </pc2:cmMkLst>
              <pc226:cmRplyChg chg="add">
                <pc226:chgData name="McKinnon, Kevin (DEED)" userId="S::kevin.mckinnon@state.mn.us::d742f753-f1a2-4eec-8930-a2713d2626da" providerId="AD" clId="Web-{217B4725-D9F3-97FC-8C98-3BFD1F6A6AB5}" dt="2024-03-05T16:56:43.943" v="0"/>
                <pc2:cmRplyMkLst xmlns:pc2="http://schemas.microsoft.com/office/powerpoint/2019/9/main/command">
                  <pc:docMk/>
                  <pc:sldMk cId="2421485869" sldId="273"/>
                  <pc2:cmMk id="{93600416-20EF-429B-8E46-290B20451286}"/>
                  <pc2:cmRplyMk id="{7F756C0D-E605-4016-8C4C-BEA540724A5E}"/>
                </pc2:cmRplyMkLst>
              </pc226:cmRplyChg>
            </pc226:cmChg>
          </p:ext>
        </pc:extLst>
      </pc:sldChg>
      <pc:sldChg chg="ord">
        <pc:chgData name="McKinnon, Kevin (DEED)" userId="S::kevin.mckinnon@state.mn.us::d742f753-f1a2-4eec-8930-a2713d2626da" providerId="AD" clId="Web-{217B4725-D9F3-97FC-8C98-3BFD1F6A6AB5}" dt="2024-03-05T16:59:44.258" v="3"/>
        <pc:sldMkLst>
          <pc:docMk/>
          <pc:sldMk cId="374283029" sldId="278"/>
        </pc:sldMkLst>
      </pc:sldChg>
      <pc:sldChg chg="modCm">
        <pc:chgData name="McKinnon, Kevin (DEED)" userId="S::kevin.mckinnon@state.mn.us::d742f753-f1a2-4eec-8930-a2713d2626da" providerId="AD" clId="Web-{217B4725-D9F3-97FC-8C98-3BFD1F6A6AB5}" dt="2024-03-05T16:59:36.977" v="2"/>
        <pc:sldMkLst>
          <pc:docMk/>
          <pc:sldMk cId="2842398772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cKinnon, Kevin (DEED)" userId="S::kevin.mckinnon@state.mn.us::d742f753-f1a2-4eec-8930-a2713d2626da" providerId="AD" clId="Web-{217B4725-D9F3-97FC-8C98-3BFD1F6A6AB5}" dt="2024-03-05T16:59:36.977" v="2"/>
              <pc2:cmMkLst xmlns:pc2="http://schemas.microsoft.com/office/powerpoint/2019/9/main/command">
                <pc:docMk/>
                <pc:sldMk cId="2842398772" sldId="299"/>
                <pc2:cmMk id="{24DED583-BBA5-40B7-9292-3D8F4F7B3758}"/>
              </pc2:cmMkLst>
              <pc226:cmRplyChg chg="add">
                <pc226:chgData name="McKinnon, Kevin (DEED)" userId="S::kevin.mckinnon@state.mn.us::d742f753-f1a2-4eec-8930-a2713d2626da" providerId="AD" clId="Web-{217B4725-D9F3-97FC-8C98-3BFD1F6A6AB5}" dt="2024-03-05T16:59:36.977" v="2"/>
                <pc2:cmRplyMkLst xmlns:pc2="http://schemas.microsoft.com/office/powerpoint/2019/9/main/command">
                  <pc:docMk/>
                  <pc:sldMk cId="2842398772" sldId="299"/>
                  <pc2:cmMk id="{24DED583-BBA5-40B7-9292-3D8F4F7B3758}"/>
                  <pc2:cmRplyMk id="{C18253C9-B167-4C28-B06A-3EE6A739DD58}"/>
                </pc2:cmRplyMkLst>
              </pc226:cmRplyChg>
            </pc226:cmChg>
          </p:ext>
        </pc:extLst>
      </pc:sldChg>
    </pc:docChg>
  </pc:docChgLst>
  <pc:docChgLst>
    <pc:chgData name="Cordes-Mayo, Alicia (She/Her/Hers) (DEED)" userId="S::alicia.cordes-mayo@state.mn.us::b502271d-1b35-48ba-bc60-33c21cc0db65" providerId="AD" clId="Web-{D1C773D7-7528-A113-4239-ADD93BE59098}"/>
    <pc:docChg chg="modSld">
      <pc:chgData name="Cordes-Mayo, Alicia (She/Her/Hers) (DEED)" userId="S::alicia.cordes-mayo@state.mn.us::b502271d-1b35-48ba-bc60-33c21cc0db65" providerId="AD" clId="Web-{D1C773D7-7528-A113-4239-ADD93BE59098}" dt="2024-03-01T18:47:32.729" v="110" actId="20577"/>
      <pc:docMkLst>
        <pc:docMk/>
      </pc:docMkLst>
      <pc:sldChg chg="delSp modSp">
        <pc:chgData name="Cordes-Mayo, Alicia (She/Her/Hers) (DEED)" userId="S::alicia.cordes-mayo@state.mn.us::b502271d-1b35-48ba-bc60-33c21cc0db65" providerId="AD" clId="Web-{D1C773D7-7528-A113-4239-ADD93BE59098}" dt="2024-03-01T18:06:26.856" v="43" actId="20577"/>
        <pc:sldMkLst>
          <pc:docMk/>
          <pc:sldMk cId="242918816" sldId="268"/>
        </pc:sldMkLst>
        <pc:spChg chg="del">
          <ac:chgData name="Cordes-Mayo, Alicia (She/Her/Hers) (DEED)" userId="S::alicia.cordes-mayo@state.mn.us::b502271d-1b35-48ba-bc60-33c21cc0db65" providerId="AD" clId="Web-{D1C773D7-7528-A113-4239-ADD93BE59098}" dt="2024-03-01T18:06:23.918" v="42"/>
          <ac:spMkLst>
            <pc:docMk/>
            <pc:sldMk cId="242918816" sldId="268"/>
            <ac:spMk id="3" creationId="{00000000-0000-0000-0000-000000000000}"/>
          </ac:spMkLst>
        </pc:spChg>
        <pc:spChg chg="mod">
          <ac:chgData name="Cordes-Mayo, Alicia (She/Her/Hers) (DEED)" userId="S::alicia.cordes-mayo@state.mn.us::b502271d-1b35-48ba-bc60-33c21cc0db65" providerId="AD" clId="Web-{D1C773D7-7528-A113-4239-ADD93BE59098}" dt="2024-03-01T18:06:26.856" v="43" actId="20577"/>
          <ac:spMkLst>
            <pc:docMk/>
            <pc:sldMk cId="242918816" sldId="268"/>
            <ac:spMk id="7" creationId="{00000000-0000-0000-0000-000000000000}"/>
          </ac:spMkLst>
        </pc:spChg>
      </pc:sldChg>
      <pc:sldChg chg="modSp">
        <pc:chgData name="Cordes-Mayo, Alicia (She/Her/Hers) (DEED)" userId="S::alicia.cordes-mayo@state.mn.us::b502271d-1b35-48ba-bc60-33c21cc0db65" providerId="AD" clId="Web-{D1C773D7-7528-A113-4239-ADD93BE59098}" dt="2024-03-01T18:47:32.729" v="110" actId="20577"/>
        <pc:sldMkLst>
          <pc:docMk/>
          <pc:sldMk cId="3138322395" sldId="271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18:47:32.729" v="110" actId="20577"/>
          <ac:spMkLst>
            <pc:docMk/>
            <pc:sldMk cId="3138322395" sldId="271"/>
            <ac:spMk id="3" creationId="{73C2DF4E-5F7A-434C-8B8E-BB49DCE18E95}"/>
          </ac:spMkLst>
        </pc:spChg>
      </pc:sldChg>
      <pc:sldChg chg="modSp">
        <pc:chgData name="Cordes-Mayo, Alicia (She/Her/Hers) (DEED)" userId="S::alicia.cordes-mayo@state.mn.us::b502271d-1b35-48ba-bc60-33c21cc0db65" providerId="AD" clId="Web-{D1C773D7-7528-A113-4239-ADD93BE59098}" dt="2024-03-01T18:06:16.981" v="41" actId="20577"/>
        <pc:sldMkLst>
          <pc:docMk/>
          <pc:sldMk cId="2421485869" sldId="273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18:06:16.981" v="41" actId="20577"/>
          <ac:spMkLst>
            <pc:docMk/>
            <pc:sldMk cId="2421485869" sldId="273"/>
            <ac:spMk id="3" creationId="{73C2DF4E-5F7A-434C-8B8E-BB49DCE18E95}"/>
          </ac:spMkLst>
        </pc:spChg>
      </pc:sldChg>
      <pc:sldChg chg="modSp">
        <pc:chgData name="Cordes-Mayo, Alicia (She/Her/Hers) (DEED)" userId="S::alicia.cordes-mayo@state.mn.us::b502271d-1b35-48ba-bc60-33c21cc0db65" providerId="AD" clId="Web-{D1C773D7-7528-A113-4239-ADD93BE59098}" dt="2024-03-01T18:20:20.384" v="104" actId="1076"/>
        <pc:sldMkLst>
          <pc:docMk/>
          <pc:sldMk cId="374283029" sldId="278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18:20:20.384" v="104" actId="1076"/>
          <ac:spMkLst>
            <pc:docMk/>
            <pc:sldMk cId="374283029" sldId="278"/>
            <ac:spMk id="3" creationId="{8519C021-55BF-F73F-677B-A628ACBD76E7}"/>
          </ac:spMkLst>
        </pc:spChg>
      </pc:sldChg>
      <pc:sldChg chg="modSp">
        <pc:chgData name="Cordes-Mayo, Alicia (She/Her/Hers) (DEED)" userId="S::alicia.cordes-mayo@state.mn.us::b502271d-1b35-48ba-bc60-33c21cc0db65" providerId="AD" clId="Web-{D1C773D7-7528-A113-4239-ADD93BE59098}" dt="2024-03-01T18:20:59.400" v="107" actId="20577"/>
        <pc:sldMkLst>
          <pc:docMk/>
          <pc:sldMk cId="3157748332" sldId="293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18:20:59.400" v="107" actId="20577"/>
          <ac:spMkLst>
            <pc:docMk/>
            <pc:sldMk cId="3157748332" sldId="293"/>
            <ac:spMk id="3" creationId="{73C2DF4E-5F7A-434C-8B8E-BB49DCE18E95}"/>
          </ac:spMkLst>
        </pc:spChg>
      </pc:sldChg>
      <pc:sldChg chg="modSp">
        <pc:chgData name="Cordes-Mayo, Alicia (She/Her/Hers) (DEED)" userId="S::alicia.cordes-mayo@state.mn.us::b502271d-1b35-48ba-bc60-33c21cc0db65" providerId="AD" clId="Web-{D1C773D7-7528-A113-4239-ADD93BE59098}" dt="2024-03-01T03:58:38.762" v="22" actId="1076"/>
        <pc:sldMkLst>
          <pc:docMk/>
          <pc:sldMk cId="2842398772" sldId="299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03:58:38.762" v="22" actId="1076"/>
          <ac:spMkLst>
            <pc:docMk/>
            <pc:sldMk cId="2842398772" sldId="299"/>
            <ac:spMk id="3" creationId="{73C2DF4E-5F7A-434C-8B8E-BB49DCE18E95}"/>
          </ac:spMkLst>
        </pc:spChg>
        <pc:picChg chg="mod">
          <ac:chgData name="Cordes-Mayo, Alicia (She/Her/Hers) (DEED)" userId="S::alicia.cordes-mayo@state.mn.us::b502271d-1b35-48ba-bc60-33c21cc0db65" providerId="AD" clId="Web-{D1C773D7-7528-A113-4239-ADD93BE59098}" dt="2024-03-01T03:58:31.169" v="21" actId="1076"/>
          <ac:picMkLst>
            <pc:docMk/>
            <pc:sldMk cId="2842398772" sldId="299"/>
            <ac:picMk id="4" creationId="{A0AEFB7D-BF3A-0DDC-940A-5C4C997A96D7}"/>
          </ac:picMkLst>
        </pc:picChg>
        <pc:picChg chg="mod">
          <ac:chgData name="Cordes-Mayo, Alicia (She/Her/Hers) (DEED)" userId="S::alicia.cordes-mayo@state.mn.us::b502271d-1b35-48ba-bc60-33c21cc0db65" providerId="AD" clId="Web-{D1C773D7-7528-A113-4239-ADD93BE59098}" dt="2024-03-01T03:58:26.856" v="20" actId="14100"/>
          <ac:picMkLst>
            <pc:docMk/>
            <pc:sldMk cId="2842398772" sldId="299"/>
            <ac:picMk id="6" creationId="{57BD1D14-8793-96BF-549E-3D39EB2D505E}"/>
          </ac:picMkLst>
        </pc:picChg>
      </pc:sldChg>
      <pc:sldChg chg="modSp addCm">
        <pc:chgData name="Cordes-Mayo, Alicia (She/Her/Hers) (DEED)" userId="S::alicia.cordes-mayo@state.mn.us::b502271d-1b35-48ba-bc60-33c21cc0db65" providerId="AD" clId="Web-{D1C773D7-7528-A113-4239-ADD93BE59098}" dt="2024-03-01T04:00:04.839" v="29"/>
        <pc:sldMkLst>
          <pc:docMk/>
          <pc:sldMk cId="3768823221" sldId="301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03:59:40.824" v="28" actId="20577"/>
          <ac:spMkLst>
            <pc:docMk/>
            <pc:sldMk cId="3768823221" sldId="301"/>
            <ac:spMk id="3" creationId="{99ACE69C-E3A0-ECA4-382D-FF195D5BA1E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rdes-Mayo, Alicia (She/Her/Hers) (DEED)" userId="S::alicia.cordes-mayo@state.mn.us::b502271d-1b35-48ba-bc60-33c21cc0db65" providerId="AD" clId="Web-{D1C773D7-7528-A113-4239-ADD93BE59098}" dt="2024-03-01T04:00:04.839" v="29"/>
              <pc2:cmMkLst xmlns:pc2="http://schemas.microsoft.com/office/powerpoint/2019/9/main/command">
                <pc:docMk/>
                <pc:sldMk cId="3768823221" sldId="301"/>
                <pc2:cmMk id="{EF7D2D13-B048-459E-A046-DB239F66E7C7}"/>
              </pc2:cmMkLst>
            </pc226:cmChg>
          </p:ext>
        </pc:extLst>
      </pc:sldChg>
      <pc:sldChg chg="modSp modCm">
        <pc:chgData name="Cordes-Mayo, Alicia (She/Her/Hers) (DEED)" userId="S::alicia.cordes-mayo@state.mn.us::b502271d-1b35-48ba-bc60-33c21cc0db65" providerId="AD" clId="Web-{D1C773D7-7528-A113-4239-ADD93BE59098}" dt="2024-03-01T18:06:43.606" v="44"/>
        <pc:sldMkLst>
          <pc:docMk/>
          <pc:sldMk cId="2589921195" sldId="711"/>
        </pc:sldMkLst>
        <pc:spChg chg="mod">
          <ac:chgData name="Cordes-Mayo, Alicia (She/Her/Hers) (DEED)" userId="S::alicia.cordes-mayo@state.mn.us::b502271d-1b35-48ba-bc60-33c21cc0db65" providerId="AD" clId="Web-{D1C773D7-7528-A113-4239-ADD93BE59098}" dt="2024-03-01T03:56:44.982" v="8" actId="20577"/>
          <ac:spMkLst>
            <pc:docMk/>
            <pc:sldMk cId="2589921195" sldId="711"/>
            <ac:spMk id="6" creationId="{4C1FC6B1-8A89-2DE5-1D4A-2B132E7BCD9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Cordes-Mayo, Alicia (She/Her/Hers) (DEED)" userId="S::alicia.cordes-mayo@state.mn.us::b502271d-1b35-48ba-bc60-33c21cc0db65" providerId="AD" clId="Web-{D1C773D7-7528-A113-4239-ADD93BE59098}" dt="2024-03-01T18:06:43.606" v="44"/>
              <pc2:cmMkLst xmlns:pc2="http://schemas.microsoft.com/office/powerpoint/2019/9/main/command">
                <pc:docMk/>
                <pc:sldMk cId="2589921195" sldId="711"/>
                <pc2:cmMk id="{E33A1696-5083-4FC1-8821-61D2055A901F}"/>
              </pc2:cmMkLst>
            </pc226:cmChg>
          </p:ext>
        </pc:extLst>
      </pc:sldChg>
    </pc:docChg>
  </pc:docChgLst>
  <pc:docChgLst>
    <pc:chgData name="Dannen, Darielle (She/Her/Hers) (DEED)" userId="S::darielle.dannen@state.mn.us::465d9577-48b0-43eb-8980-0fdb4926170f" providerId="AD" clId="Web-{55F2ED79-7BBD-B539-3F05-BD122C65E11B}"/>
    <pc:docChg chg="">
      <pc:chgData name="Dannen, Darielle (She/Her/Hers) (DEED)" userId="S::darielle.dannen@state.mn.us::465d9577-48b0-43eb-8980-0fdb4926170f" providerId="AD" clId="Web-{55F2ED79-7BBD-B539-3F05-BD122C65E11B}" dt="2024-03-04T23:02:08.551" v="0"/>
      <pc:docMkLst>
        <pc:docMk/>
      </pc:docMkLst>
      <pc:sldChg chg="delCm">
        <pc:chgData name="Dannen, Darielle (She/Her/Hers) (DEED)" userId="S::darielle.dannen@state.mn.us::465d9577-48b0-43eb-8980-0fdb4926170f" providerId="AD" clId="Web-{55F2ED79-7BBD-B539-3F05-BD122C65E11B}" dt="2024-03-04T23:02:08.551" v="0"/>
        <pc:sldMkLst>
          <pc:docMk/>
          <pc:sldMk cId="3817333587" sldId="7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nnen, Darielle (She/Her/Hers) (DEED)" userId="S::darielle.dannen@state.mn.us::465d9577-48b0-43eb-8980-0fdb4926170f" providerId="AD" clId="Web-{55F2ED79-7BBD-B539-3F05-BD122C65E11B}" dt="2024-03-04T23:02:08.551" v="0"/>
              <pc2:cmMkLst xmlns:pc2="http://schemas.microsoft.com/office/powerpoint/2019/9/main/command">
                <pc:docMk/>
                <pc:sldMk cId="3817333587" sldId="717"/>
                <pc2:cmMk id="{5FD4819E-2946-4BEA-B985-DC7A89044A4C}"/>
              </pc2:cmMkLst>
            </pc226:cmChg>
          </p:ext>
        </pc:extLst>
      </pc:sldChg>
    </pc:docChg>
  </pc:docChgLst>
  <pc:docChgLst>
    <pc:chgData name="Dannen, Darielle (She/Her/Hers) (DEED)" userId="S::darielle.dannen@state.mn.us::465d9577-48b0-43eb-8980-0fdb4926170f" providerId="AD" clId="Web-{8DDE3E51-7B8B-F295-10A8-CB8E301A4E77}"/>
    <pc:docChg chg="delSld">
      <pc:chgData name="Dannen, Darielle (She/Her/Hers) (DEED)" userId="S::darielle.dannen@state.mn.us::465d9577-48b0-43eb-8980-0fdb4926170f" providerId="AD" clId="Web-{8DDE3E51-7B8B-F295-10A8-CB8E301A4E77}" dt="2024-01-29T15:59:24.359" v="0"/>
      <pc:docMkLst>
        <pc:docMk/>
      </pc:docMkLst>
      <pc:sldChg chg="del">
        <pc:chgData name="Dannen, Darielle (She/Her/Hers) (DEED)" userId="S::darielle.dannen@state.mn.us::465d9577-48b0-43eb-8980-0fdb4926170f" providerId="AD" clId="Web-{8DDE3E51-7B8B-F295-10A8-CB8E301A4E77}" dt="2024-01-29T15:59:24.359" v="0"/>
        <pc:sldMkLst>
          <pc:docMk/>
          <pc:sldMk cId="2118331916" sldId="624"/>
        </pc:sldMkLst>
      </pc:sldChg>
    </pc:docChg>
  </pc:docChgLst>
  <pc:docChgLst>
    <pc:chgData name="Dannen, Darielle (She/Her/Hers) (DEED)" userId="S::darielle.dannen@state.mn.us::465d9577-48b0-43eb-8980-0fdb4926170f" providerId="AD" clId="Web-{7B13F70C-C7E6-6126-7006-CC22AC3896E4}"/>
    <pc:docChg chg="modSld">
      <pc:chgData name="Dannen, Darielle (She/Her/Hers) (DEED)" userId="S::darielle.dannen@state.mn.us::465d9577-48b0-43eb-8980-0fdb4926170f" providerId="AD" clId="Web-{7B13F70C-C7E6-6126-7006-CC22AC3896E4}" dt="2024-02-06T14:46:30.765" v="1" actId="20577"/>
      <pc:docMkLst>
        <pc:docMk/>
      </pc:docMkLst>
      <pc:sldChg chg="modSp">
        <pc:chgData name="Dannen, Darielle (She/Her/Hers) (DEED)" userId="S::darielle.dannen@state.mn.us::465d9577-48b0-43eb-8980-0fdb4926170f" providerId="AD" clId="Web-{7B13F70C-C7E6-6126-7006-CC22AC3896E4}" dt="2024-02-06T14:46:30.765" v="1" actId="20577"/>
        <pc:sldMkLst>
          <pc:docMk/>
          <pc:sldMk cId="2421485869" sldId="273"/>
        </pc:sldMkLst>
        <pc:spChg chg="mod">
          <ac:chgData name="Dannen, Darielle (She/Her/Hers) (DEED)" userId="S::darielle.dannen@state.mn.us::465d9577-48b0-43eb-8980-0fdb4926170f" providerId="AD" clId="Web-{7B13F70C-C7E6-6126-7006-CC22AC3896E4}" dt="2024-02-06T14:46:30.765" v="1" actId="20577"/>
          <ac:spMkLst>
            <pc:docMk/>
            <pc:sldMk cId="2421485869" sldId="273"/>
            <ac:spMk id="3" creationId="{73C2DF4E-5F7A-434C-8B8E-BB49DCE18E95}"/>
          </ac:spMkLst>
        </pc:spChg>
      </pc:sldChg>
    </pc:docChg>
  </pc:docChgLst>
  <pc:docChgLst>
    <pc:chgData name="Winge, Laura (She/Her/Hers) (DEED)" userId="S::laura.winge@state.mn.us::b4d7329e-c03c-4bcd-ba51-e226d2512d5d" providerId="AD" clId="Web-{A5A038CC-1765-BB91-CB85-083E326017CB}"/>
    <pc:docChg chg="">
      <pc:chgData name="Winge, Laura (She/Her/Hers) (DEED)" userId="S::laura.winge@state.mn.us::b4d7329e-c03c-4bcd-ba51-e226d2512d5d" providerId="AD" clId="Web-{A5A038CC-1765-BB91-CB85-083E326017CB}" dt="2024-03-01T21:55:49.919" v="2"/>
      <pc:docMkLst>
        <pc:docMk/>
      </pc:docMkLst>
      <pc:sldChg chg="modCm">
        <pc:chgData name="Winge, Laura (She/Her/Hers) (DEED)" userId="S::laura.winge@state.mn.us::b4d7329e-c03c-4bcd-ba51-e226d2512d5d" providerId="AD" clId="Web-{A5A038CC-1765-BB91-CB85-083E326017CB}" dt="2024-03-01T21:55:49.919" v="2"/>
        <pc:sldMkLst>
          <pc:docMk/>
          <pc:sldMk cId="3768823221" sldId="3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inge, Laura (She/Her/Hers) (DEED)" userId="S::laura.winge@state.mn.us::b4d7329e-c03c-4bcd-ba51-e226d2512d5d" providerId="AD" clId="Web-{A5A038CC-1765-BB91-CB85-083E326017CB}" dt="2024-03-01T21:55:49.919" v="2"/>
              <pc2:cmMkLst xmlns:pc2="http://schemas.microsoft.com/office/powerpoint/2019/9/main/command">
                <pc:docMk/>
                <pc:sldMk cId="3768823221" sldId="301"/>
                <pc2:cmMk id="{EF7D2D13-B048-459E-A046-DB239F66E7C7}"/>
              </pc2:cmMkLst>
            </pc226:cmChg>
          </p:ext>
        </pc:extLst>
      </pc:sldChg>
      <pc:sldChg chg="modCm">
        <pc:chgData name="Winge, Laura (She/Her/Hers) (DEED)" userId="S::laura.winge@state.mn.us::b4d7329e-c03c-4bcd-ba51-e226d2512d5d" providerId="AD" clId="Web-{A5A038CC-1765-BB91-CB85-083E326017CB}" dt="2024-03-01T21:54:57.590" v="0"/>
        <pc:sldMkLst>
          <pc:docMk/>
          <pc:sldMk cId="2589921195" sldId="7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inge, Laura (She/Her/Hers) (DEED)" userId="S::laura.winge@state.mn.us::b4d7329e-c03c-4bcd-ba51-e226d2512d5d" providerId="AD" clId="Web-{A5A038CC-1765-BB91-CB85-083E326017CB}" dt="2024-03-01T21:54:57.590" v="0"/>
              <pc2:cmMkLst xmlns:pc2="http://schemas.microsoft.com/office/powerpoint/2019/9/main/command">
                <pc:docMk/>
                <pc:sldMk cId="2589921195" sldId="711"/>
                <pc2:cmMk id="{E33A1696-5083-4FC1-8821-61D2055A901F}"/>
              </pc2:cmMkLst>
            </pc226:cmChg>
          </p:ext>
        </pc:extLst>
      </pc:sldChg>
      <pc:sldChg chg="modCm">
        <pc:chgData name="Winge, Laura (She/Her/Hers) (DEED)" userId="S::laura.winge@state.mn.us::b4d7329e-c03c-4bcd-ba51-e226d2512d5d" providerId="AD" clId="Web-{A5A038CC-1765-BB91-CB85-083E326017CB}" dt="2024-03-01T21:55:19.981" v="1"/>
        <pc:sldMkLst>
          <pc:docMk/>
          <pc:sldMk cId="3817333587" sldId="7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Winge, Laura (She/Her/Hers) (DEED)" userId="S::laura.winge@state.mn.us::b4d7329e-c03c-4bcd-ba51-e226d2512d5d" providerId="AD" clId="Web-{A5A038CC-1765-BB91-CB85-083E326017CB}" dt="2024-03-01T21:55:19.981" v="1"/>
              <pc2:cmMkLst xmlns:pc2="http://schemas.microsoft.com/office/powerpoint/2019/9/main/command">
                <pc:docMk/>
                <pc:sldMk cId="3817333587" sldId="717"/>
                <pc2:cmMk id="{A2E885AA-0B89-44E4-A27F-452045D65040}"/>
              </pc2:cmMkLst>
            </pc226:cmChg>
          </p:ext>
        </pc:extLst>
      </pc:sldChg>
    </pc:docChg>
  </pc:docChgLst>
  <pc:docChgLst>
    <pc:chgData name="Ratner, Nathan (DEED)" userId="S::nathan.ratner@state.mn.us::de98375e-f6c8-4a95-a60e-377ee366a41e" providerId="AD" clId="Web-{A907B481-6105-DD80-8731-1D0477A62339}"/>
    <pc:docChg chg="mod">
      <pc:chgData name="Ratner, Nathan (DEED)" userId="S::nathan.ratner@state.mn.us::de98375e-f6c8-4a95-a60e-377ee366a41e" providerId="AD" clId="Web-{A907B481-6105-DD80-8731-1D0477A62339}" dt="2024-03-05T17:22:23.685" v="3"/>
      <pc:docMkLst>
        <pc:docMk/>
      </pc:docMkLst>
      <pc:sldChg chg="modCm">
        <pc:chgData name="Ratner, Nathan (DEED)" userId="S::nathan.ratner@state.mn.us::de98375e-f6c8-4a95-a60e-377ee366a41e" providerId="AD" clId="Web-{A907B481-6105-DD80-8731-1D0477A62339}" dt="2024-03-05T17:22:23.685" v="3"/>
        <pc:sldMkLst>
          <pc:docMk/>
          <pc:sldMk cId="3157748332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atner, Nathan (DEED)" userId="S::nathan.ratner@state.mn.us::de98375e-f6c8-4a95-a60e-377ee366a41e" providerId="AD" clId="Web-{A907B481-6105-DD80-8731-1D0477A62339}" dt="2024-03-05T17:22:23.685" v="3"/>
              <pc2:cmMkLst xmlns:pc2="http://schemas.microsoft.com/office/powerpoint/2019/9/main/command">
                <pc:docMk/>
                <pc:sldMk cId="3157748332" sldId="293"/>
                <pc2:cmMk id="{75B48097-EC7B-4390-9A0A-1F5C7F2E4764}"/>
              </pc2:cmMkLst>
              <pc226:cmRplyChg chg="add">
                <pc226:chgData name="Ratner, Nathan (DEED)" userId="S::nathan.ratner@state.mn.us::de98375e-f6c8-4a95-a60e-377ee366a41e" providerId="AD" clId="Web-{A907B481-6105-DD80-8731-1D0477A62339}" dt="2024-03-05T17:20:11.139" v="1"/>
                <pc2:cmRplyMkLst xmlns:pc2="http://schemas.microsoft.com/office/powerpoint/2019/9/main/command">
                  <pc:docMk/>
                  <pc:sldMk cId="3157748332" sldId="293"/>
                  <pc2:cmMk id="{75B48097-EC7B-4390-9A0A-1F5C7F2E4764}"/>
                  <pc2:cmRplyMk id="{A8A69F75-248D-4959-8BAE-96123F42D48E}"/>
                </pc2:cmRplyMkLst>
              </pc226:cmRplyChg>
              <pc226:cmRplyChg chg="add">
                <pc226:chgData name="Ratner, Nathan (DEED)" userId="S::nathan.ratner@state.mn.us::de98375e-f6c8-4a95-a60e-377ee366a41e" providerId="AD" clId="Web-{A907B481-6105-DD80-8731-1D0477A62339}" dt="2024-03-05T17:22:23.685" v="3"/>
                <pc2:cmRplyMkLst xmlns:pc2="http://schemas.microsoft.com/office/powerpoint/2019/9/main/command">
                  <pc:docMk/>
                  <pc:sldMk cId="3157748332" sldId="293"/>
                  <pc2:cmMk id="{75B48097-EC7B-4390-9A0A-1F5C7F2E4764}"/>
                  <pc2:cmRplyMk id="{5D58B7A2-0FA2-48F4-A1E9-A32025EAE89D}"/>
                </pc2:cmRplyMkLst>
              </pc226:cmRplyChg>
              <pc226:cmRplyChg chg="add">
                <pc226:chgData name="Ratner, Nathan (DEED)" userId="S::nathan.ratner@state.mn.us::de98375e-f6c8-4a95-a60e-377ee366a41e" providerId="AD" clId="Web-{A907B481-6105-DD80-8731-1D0477A62339}" dt="2024-03-05T17:21:43.732" v="2"/>
                <pc2:cmRplyMkLst xmlns:pc2="http://schemas.microsoft.com/office/powerpoint/2019/9/main/command">
                  <pc:docMk/>
                  <pc:sldMk cId="3157748332" sldId="293"/>
                  <pc2:cmMk id="{75B48097-EC7B-4390-9A0A-1F5C7F2E4764}"/>
                  <pc2:cmRplyMk id="{FB3BE1F2-2465-45BE-9F88-F5CA5C284A10}"/>
                </pc2:cmRplyMkLst>
              </pc226:cmRplyChg>
            </pc226:cmChg>
          </p:ext>
        </pc:extLst>
      </pc:sldChg>
    </pc:docChg>
  </pc:docChgLst>
  <pc:docChgLst>
    <pc:chgData name="Cordes-Mayo, Alicia (She/Her/Hers) (DEED)" userId="S::alicia.cordes-mayo@state.mn.us::b502271d-1b35-48ba-bc60-33c21cc0db65" providerId="AD" clId="Web-{B9DAF04B-EE69-4BFF-ED82-8BAB9C2EB232}"/>
    <pc:docChg chg="modSld">
      <pc:chgData name="Cordes-Mayo, Alicia (She/Her/Hers) (DEED)" userId="S::alicia.cordes-mayo@state.mn.us::b502271d-1b35-48ba-bc60-33c21cc0db65" providerId="AD" clId="Web-{B9DAF04B-EE69-4BFF-ED82-8BAB9C2EB232}" dt="2024-03-01T22:16:27.397" v="3"/>
      <pc:docMkLst>
        <pc:docMk/>
      </pc:docMkLst>
      <pc:sldChg chg="modSp">
        <pc:chgData name="Cordes-Mayo, Alicia (She/Her/Hers) (DEED)" userId="S::alicia.cordes-mayo@state.mn.us::b502271d-1b35-48ba-bc60-33c21cc0db65" providerId="AD" clId="Web-{B9DAF04B-EE69-4BFF-ED82-8BAB9C2EB232}" dt="2024-03-01T22:00:50.519" v="2" actId="1076"/>
        <pc:sldMkLst>
          <pc:docMk/>
          <pc:sldMk cId="3138322395" sldId="271"/>
        </pc:sldMkLst>
        <pc:spChg chg="mod">
          <ac:chgData name="Cordes-Mayo, Alicia (She/Her/Hers) (DEED)" userId="S::alicia.cordes-mayo@state.mn.us::b502271d-1b35-48ba-bc60-33c21cc0db65" providerId="AD" clId="Web-{B9DAF04B-EE69-4BFF-ED82-8BAB9C2EB232}" dt="2024-03-01T22:00:50.519" v="2" actId="1076"/>
          <ac:spMkLst>
            <pc:docMk/>
            <pc:sldMk cId="3138322395" sldId="271"/>
            <ac:spMk id="3" creationId="{73C2DF4E-5F7A-434C-8B8E-BB49DCE18E95}"/>
          </ac:spMkLst>
        </pc:spChg>
      </pc:sldChg>
      <pc:sldChg chg="delCm">
        <pc:chgData name="Cordes-Mayo, Alicia (She/Her/Hers) (DEED)" userId="S::alicia.cordes-mayo@state.mn.us::b502271d-1b35-48ba-bc60-33c21cc0db65" providerId="AD" clId="Web-{B9DAF04B-EE69-4BFF-ED82-8BAB9C2EB232}" dt="2024-03-01T22:16:27.397" v="3"/>
        <pc:sldMkLst>
          <pc:docMk/>
          <pc:sldMk cId="2589921195" sldId="7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rdes-Mayo, Alicia (She/Her/Hers) (DEED)" userId="S::alicia.cordes-mayo@state.mn.us::b502271d-1b35-48ba-bc60-33c21cc0db65" providerId="AD" clId="Web-{B9DAF04B-EE69-4BFF-ED82-8BAB9C2EB232}" dt="2024-03-01T22:16:27.397" v="3"/>
              <pc2:cmMkLst xmlns:pc2="http://schemas.microsoft.com/office/powerpoint/2019/9/main/command">
                <pc:docMk/>
                <pc:sldMk cId="2589921195" sldId="711"/>
                <pc2:cmMk id="{E33A1696-5083-4FC1-8821-61D2055A901F}"/>
              </pc2:cmMkLst>
            </pc226:cmChg>
          </p:ext>
        </pc:extLst>
      </pc:sldChg>
      <pc:sldChg chg="addCm">
        <pc:chgData name="Cordes-Mayo, Alicia (She/Her/Hers) (DEED)" userId="S::alicia.cordes-mayo@state.mn.us::b502271d-1b35-48ba-bc60-33c21cc0db65" providerId="AD" clId="Web-{B9DAF04B-EE69-4BFF-ED82-8BAB9C2EB232}" dt="2024-03-01T21:59:51.160" v="0"/>
        <pc:sldMkLst>
          <pc:docMk/>
          <pc:sldMk cId="3817333587" sldId="7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ordes-Mayo, Alicia (She/Her/Hers) (DEED)" userId="S::alicia.cordes-mayo@state.mn.us::b502271d-1b35-48ba-bc60-33c21cc0db65" providerId="AD" clId="Web-{B9DAF04B-EE69-4BFF-ED82-8BAB9C2EB232}" dt="2024-03-01T21:59:51.160" v="0"/>
              <pc2:cmMkLst xmlns:pc2="http://schemas.microsoft.com/office/powerpoint/2019/9/main/command">
                <pc:docMk/>
                <pc:sldMk cId="3817333587" sldId="717"/>
                <pc2:cmMk id="{5FD4819E-2946-4BEA-B985-DC7A89044A4C}"/>
              </pc2:cmMkLst>
            </pc226:cmChg>
          </p:ext>
        </pc:extLst>
      </pc:sldChg>
    </pc:docChg>
  </pc:docChgLst>
  <pc:docChgLst>
    <pc:chgData name="Varilek, Matt (He/Him/His) (DEED)" userId="S::matt.varilek@state.mn.us::d1d54003-6558-4538-81db-5506b4f206e7" providerId="AD" clId="Web-{248EE3C7-EDC6-1686-8F64-3502679F613A}"/>
    <pc:docChg chg="mod">
      <pc:chgData name="Varilek, Matt (He/Him/His) (DEED)" userId="S::matt.varilek@state.mn.us::d1d54003-6558-4538-81db-5506b4f206e7" providerId="AD" clId="Web-{248EE3C7-EDC6-1686-8F64-3502679F613A}" dt="2024-03-05T16:49:32.932" v="6"/>
      <pc:docMkLst>
        <pc:docMk/>
      </pc:docMkLst>
      <pc:sldChg chg="addCm">
        <pc:chgData name="Varilek, Matt (He/Him/His) (DEED)" userId="S::matt.varilek@state.mn.us::d1d54003-6558-4538-81db-5506b4f206e7" providerId="AD" clId="Web-{248EE3C7-EDC6-1686-8F64-3502679F613A}" dt="2024-03-05T16:49:32.932" v="6"/>
        <pc:sldMkLst>
          <pc:docMk/>
          <pc:sldMk cId="242918816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ilek, Matt (He/Him/His) (DEED)" userId="S::matt.varilek@state.mn.us::d1d54003-6558-4538-81db-5506b4f206e7" providerId="AD" clId="Web-{248EE3C7-EDC6-1686-8F64-3502679F613A}" dt="2024-03-05T16:49:32.932" v="6"/>
              <pc2:cmMkLst xmlns:pc2="http://schemas.microsoft.com/office/powerpoint/2019/9/main/command">
                <pc:docMk/>
                <pc:sldMk cId="242918816" sldId="268"/>
                <pc2:cmMk id="{99546BEA-9CCE-406A-969F-59AF506CD9F1}"/>
              </pc2:cmMkLst>
            </pc226:cmChg>
          </p:ext>
        </pc:extLst>
      </pc:sldChg>
      <pc:sldChg chg="addCm">
        <pc:chgData name="Varilek, Matt (He/Him/His) (DEED)" userId="S::matt.varilek@state.mn.us::d1d54003-6558-4538-81db-5506b4f206e7" providerId="AD" clId="Web-{248EE3C7-EDC6-1686-8F64-3502679F613A}" dt="2024-03-05T16:43:29.231" v="3"/>
        <pc:sldMkLst>
          <pc:docMk/>
          <pc:sldMk cId="2421485869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ilek, Matt (He/Him/His) (DEED)" userId="S::matt.varilek@state.mn.us::d1d54003-6558-4538-81db-5506b4f206e7" providerId="AD" clId="Web-{248EE3C7-EDC6-1686-8F64-3502679F613A}" dt="2024-03-05T16:42:44.840" v="2"/>
              <pc2:cmMkLst xmlns:pc2="http://schemas.microsoft.com/office/powerpoint/2019/9/main/command">
                <pc:docMk/>
                <pc:sldMk cId="2421485869" sldId="273"/>
                <pc2:cmMk id="{DB5F940A-4560-4A6E-9241-71F3238AB92D}"/>
              </pc2:cmMkLst>
            </pc226:cmChg>
            <pc226:cmChg xmlns:pc226="http://schemas.microsoft.com/office/powerpoint/2022/06/main/command" chg="add">
              <pc226:chgData name="Varilek, Matt (He/Him/His) (DEED)" userId="S::matt.varilek@state.mn.us::d1d54003-6558-4538-81db-5506b4f206e7" providerId="AD" clId="Web-{248EE3C7-EDC6-1686-8F64-3502679F613A}" dt="2024-03-05T16:43:29.231" v="3"/>
              <pc2:cmMkLst xmlns:pc2="http://schemas.microsoft.com/office/powerpoint/2019/9/main/command">
                <pc:docMk/>
                <pc:sldMk cId="2421485869" sldId="273"/>
                <pc2:cmMk id="{93600416-20EF-429B-8E46-290B20451286}"/>
              </pc2:cmMkLst>
            </pc226:cmChg>
          </p:ext>
        </pc:extLst>
      </pc:sldChg>
      <pc:sldChg chg="addCm">
        <pc:chgData name="Varilek, Matt (He/Him/His) (DEED)" userId="S::matt.varilek@state.mn.us::d1d54003-6558-4538-81db-5506b4f206e7" providerId="AD" clId="Web-{248EE3C7-EDC6-1686-8F64-3502679F613A}" dt="2024-03-05T16:45:14.730" v="4"/>
        <pc:sldMkLst>
          <pc:docMk/>
          <pc:sldMk cId="374283029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ilek, Matt (He/Him/His) (DEED)" userId="S::matt.varilek@state.mn.us::d1d54003-6558-4538-81db-5506b4f206e7" providerId="AD" clId="Web-{248EE3C7-EDC6-1686-8F64-3502679F613A}" dt="2024-03-05T16:45:14.730" v="4"/>
              <pc2:cmMkLst xmlns:pc2="http://schemas.microsoft.com/office/powerpoint/2019/9/main/command">
                <pc:docMk/>
                <pc:sldMk cId="374283029" sldId="278"/>
                <pc2:cmMk id="{1C8BE37C-0EA6-47C0-A328-CF273061315A}"/>
              </pc2:cmMkLst>
            </pc226:cmChg>
          </p:ext>
        </pc:extLst>
      </pc:sldChg>
      <pc:sldChg chg="addCm">
        <pc:chgData name="Varilek, Matt (He/Him/His) (DEED)" userId="S::matt.varilek@state.mn.us::d1d54003-6558-4538-81db-5506b4f206e7" providerId="AD" clId="Web-{248EE3C7-EDC6-1686-8F64-3502679F613A}" dt="2024-03-05T16:48:11.088" v="5"/>
        <pc:sldMkLst>
          <pc:docMk/>
          <pc:sldMk cId="3157748332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ilek, Matt (He/Him/His) (DEED)" userId="S::matt.varilek@state.mn.us::d1d54003-6558-4538-81db-5506b4f206e7" providerId="AD" clId="Web-{248EE3C7-EDC6-1686-8F64-3502679F613A}" dt="2024-03-05T16:48:11.088" v="5"/>
              <pc2:cmMkLst xmlns:pc2="http://schemas.microsoft.com/office/powerpoint/2019/9/main/command">
                <pc:docMk/>
                <pc:sldMk cId="3157748332" sldId="293"/>
                <pc2:cmMk id="{75B48097-EC7B-4390-9A0A-1F5C7F2E4764}"/>
              </pc2:cmMkLst>
            </pc226:cmChg>
          </p:ext>
        </pc:extLst>
      </pc:sldChg>
      <pc:sldChg chg="addCm">
        <pc:chgData name="Varilek, Matt (He/Him/His) (DEED)" userId="S::matt.varilek@state.mn.us::d1d54003-6558-4538-81db-5506b4f206e7" providerId="AD" clId="Web-{248EE3C7-EDC6-1686-8F64-3502679F613A}" dt="2024-03-05T16:39:47.341" v="1"/>
        <pc:sldMkLst>
          <pc:docMk/>
          <pc:sldMk cId="2842398772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rilek, Matt (He/Him/His) (DEED)" userId="S::matt.varilek@state.mn.us::d1d54003-6558-4538-81db-5506b4f206e7" providerId="AD" clId="Web-{248EE3C7-EDC6-1686-8F64-3502679F613A}" dt="2024-03-05T16:39:47.341" v="1"/>
              <pc2:cmMkLst xmlns:pc2="http://schemas.microsoft.com/office/powerpoint/2019/9/main/command">
                <pc:docMk/>
                <pc:sldMk cId="2842398772" sldId="299"/>
                <pc2:cmMk id="{24DED583-BBA5-40B7-9292-3D8F4F7B3758}"/>
              </pc2:cmMkLst>
            </pc226:cmChg>
          </p:ext>
        </pc:extLst>
      </pc:sldChg>
    </pc:docChg>
  </pc:docChgLst>
</pc:chgInfo>
</file>

<file path=ppt/comments/modernComment_12D_E0A3ADB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F7D2D13-B048-459E-A046-DB239F66E7C7}" authorId="{0698CF40-E88F-F99D-0679-CFA35F18896E}" status="resolved" created="2024-03-01T04:00:04.839" complete="100000">
    <pc:sldMkLst xmlns:pc="http://schemas.microsoft.com/office/powerpoint/2013/main/command">
      <pc:docMk/>
      <pc:sldMk cId="3768823221" sldId="301"/>
    </pc:sldMkLst>
    <p188:txBody>
      <a:bodyPr/>
      <a:lstStyle/>
      <a:p>
        <a:r>
          <a:rPr lang="en-US"/>
          <a:t>Need IDPBI-related photo here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3/6/2024</a:t>
            </a:fld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DEED: Our Mission</a:t>
            </a:r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The mission of the Department of Employment and Economic Development (DEED) is to empower the growth of the Minnesota economy, for everyone.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2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1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7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1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There is a common misconception that “career services” do not help advance the career </a:t>
            </a:r>
          </a:p>
          <a:p>
            <a:r>
              <a:rPr lang="en-US">
                <a:cs typeface="Calibri"/>
              </a:rPr>
              <a:t>prospects of participants, and that training services should be prioritized for all participants. However, career </a:t>
            </a:r>
          </a:p>
          <a:p>
            <a:r>
              <a:rPr lang="en-US">
                <a:cs typeface="Calibri"/>
              </a:rPr>
              <a:t>services fund not only one-on-one individualized career counseling, but also for work readiness activities such </a:t>
            </a:r>
          </a:p>
          <a:p>
            <a:r>
              <a:rPr lang="en-US">
                <a:cs typeface="Calibri"/>
              </a:rPr>
              <a:t>as computer literacy, internships, resume writing workshops, job fairs, and other pre-vocational services </a:t>
            </a:r>
          </a:p>
          <a:p>
            <a:r>
              <a:rPr lang="en-US">
                <a:cs typeface="Calibri"/>
              </a:rPr>
              <a:t>essential for individuals to upskill in preparation for re-entry into the labor force. These types of services are </a:t>
            </a:r>
          </a:p>
          <a:p>
            <a:r>
              <a:rPr lang="en-US">
                <a:cs typeface="Calibri"/>
              </a:rPr>
              <a:t>essential to meet the needs of individuals with multiple barriers to employment who need more intensive </a:t>
            </a:r>
          </a:p>
          <a:p>
            <a:r>
              <a:rPr lang="en-US">
                <a:cs typeface="Calibri"/>
              </a:rPr>
              <a:t>one-on-one services to prepare them for the changing labor market, and who also cannot afford the time </a:t>
            </a:r>
          </a:p>
          <a:p>
            <a:r>
              <a:rPr lang="en-US">
                <a:cs typeface="Calibri"/>
              </a:rPr>
              <a:t>away from work to participate in more intensive credentialed training activities, which often require them to </a:t>
            </a:r>
          </a:p>
          <a:p>
            <a:r>
              <a:rPr lang="en-US">
                <a:cs typeface="Calibri"/>
              </a:rPr>
              <a:t>forego a paycheck in order to participate. 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Currently grants to providers for the State Dislocated Worker Programs are required to conform to the </a:t>
            </a:r>
          </a:p>
          <a:p>
            <a:r>
              <a:rPr lang="en-US">
                <a:cs typeface="Calibri"/>
              </a:rPr>
              <a:t>following cost categories pursuant to Minn. Stat. 116L.17:</a:t>
            </a:r>
          </a:p>
          <a:p>
            <a:r>
              <a:rPr lang="en-US">
                <a:cs typeface="Calibri"/>
              </a:rPr>
              <a:t>• Administration: No more than 10% of total grant expenditures</a:t>
            </a:r>
          </a:p>
          <a:p>
            <a:r>
              <a:rPr lang="en-US">
                <a:cs typeface="Calibri"/>
              </a:rPr>
              <a:t>• Career Services: No more than 40% of the total grant expenditures</a:t>
            </a:r>
          </a:p>
          <a:p>
            <a:r>
              <a:rPr lang="en-US">
                <a:cs typeface="Calibri"/>
              </a:rPr>
              <a:t>• Direct Customer Training: At least 50% of the total grant expenditures</a:t>
            </a:r>
          </a:p>
          <a:p>
            <a:r>
              <a:rPr lang="en-US">
                <a:cs typeface="Calibri"/>
              </a:rPr>
              <a:t>• Support Services: No more than 15% of the total grant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7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8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E5E0E8-0788-4797-9983-C2C2D26038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2953758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rgbClr val="003865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4406286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3/6/2024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960E9-F618-4D3C-A13D-633B9C5E3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3/6/2024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3/6/2024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6B23F-38FC-49BD-83FB-47515709C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3/6/2024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3/6/2024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3/6/2024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889DEE-3C1B-4241-958E-773D926E4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D21366-A0C8-424F-AB52-92ADBFEF7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051B85-B470-414F-BB13-30B30A76C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3/6/2024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7DF31-696F-4736-906B-17BCCF02A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53" y="2022348"/>
            <a:ext cx="6866694" cy="600041"/>
          </a:xfrm>
          <a:prstGeom prst="rect">
            <a:avLst/>
          </a:prstGeom>
        </p:spPr>
      </p:pic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17029C-146D-40A9-9DD0-040E835DC9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5941EE-6E7E-489C-8CC4-0F2A9370E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69CF5A-C6CF-486C-9B14-C9954E49C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" y="6454763"/>
            <a:ext cx="1925917" cy="168295"/>
          </a:xfrm>
          <a:prstGeom prst="rect">
            <a:avLst/>
          </a:prstGeom>
        </p:spPr>
      </p:pic>
      <p:sp>
        <p:nvSpPr>
          <p:cNvPr id="1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A4A8DD-D0F5-44C1-B499-38111C8E48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6" y="6454763"/>
            <a:ext cx="1925917" cy="168295"/>
          </a:xfrm>
          <a:prstGeom prst="rect">
            <a:avLst/>
          </a:prstGeom>
        </p:spPr>
      </p:pic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0ECE39-2EDE-4E36-B5CD-24B36FDEA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22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39A61-E863-4510-A868-5207F12F0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8FCB8B6-B793-4699-BFED-9089DEE2D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20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B6782A-63E0-42F6-B8F1-B48206108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7" y="6182418"/>
            <a:ext cx="3613316" cy="31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2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3/6/2024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F9A58-DD4F-4269-9BA6-03203467A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3/6/2024</a:t>
            </a:fld>
            <a:endParaRPr lang="en-US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45720" rIns="4572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able Placeholder 3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149A7D-ACE1-4D4F-9EDE-AFDAC9C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3/6/2024</a:t>
            </a:fld>
            <a:endParaRPr lang="en-US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3/6/2024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3/6/2024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Dark Background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"/>
          <p:cNvSpPr/>
          <p:nvPr userDrawn="1"/>
        </p:nvSpPr>
        <p:spPr bwMode="white"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</a:t>
            </a:r>
            <a:br>
              <a:rPr lang="en-US"/>
            </a:br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3/6/2024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mn.gov</a:t>
            </a:r>
            <a:r>
              <a:rPr lang="en-US"/>
              <a:t>/deed</a:t>
            </a:r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3/6/2024</a:t>
            </a:fld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7AF7DA-B512-472F-BC23-F3520AA04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11" y="715116"/>
            <a:ext cx="3892217" cy="340119"/>
          </a:xfrm>
          <a:prstGeom prst="rect">
            <a:avLst/>
          </a:prstGeom>
        </p:spPr>
      </p:pic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Here | mn.gov/deed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952203-E8FB-4F5D-B5E5-77FD0A73D1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edit background picture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</a:t>
            </a:r>
            <a:r>
              <a:rPr lang="en-US" err="1"/>
              <a:t>websiteurl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>
          <a:xfrm>
            <a:off x="9891132" y="6356350"/>
            <a:ext cx="14626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Optional Tagline Goes Here</a:t>
            </a:r>
            <a:r>
              <a:rPr lang="en-US"/>
              <a:t>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</a:t>
            </a:r>
            <a:r>
              <a:rPr lang="en-US">
                <a:solidFill>
                  <a:schemeClr val="tx2"/>
                </a:solidFill>
              </a:rPr>
              <a:t>mn.gov/deed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C7BAF0-E7E3-434E-A402-8ECD4B8D5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87" y="676285"/>
            <a:ext cx="4307106" cy="3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2"/>
                </a:solidFill>
              </a:rPr>
              <a:t>|</a:t>
            </a:r>
            <a:r>
              <a:rPr lang="en-US"/>
              <a:t> mn.gov/deed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>
          <a:xfrm>
            <a:off x="9891132" y="6356350"/>
            <a:ext cx="14626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9CC8D-961C-48E4-83B9-1AB85637D2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87" y="676285"/>
            <a:ext cx="4307106" cy="3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3CAE370-A86B-45F3-8A58-6A7B1D676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2820987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25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2ECF1A-EF2B-4612-A2CC-75778C9FD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C680A3-C5D3-4FFD-9C4F-F36C76974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301752" r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BB05C-0FE5-4B9D-9A15-CAA5A8AAB5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63076"/>
            <a:ext cx="1925917" cy="168295"/>
          </a:xfrm>
          <a:prstGeom prst="rect">
            <a:avLst/>
          </a:prstGeom>
        </p:spPr>
      </p:pic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659527-B9B1-4F13-8C4F-F2223349C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54763"/>
            <a:ext cx="1925917" cy="1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3/6/2024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6324600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mn.gov/deed</a:t>
            </a:r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80" r:id="rId10"/>
    <p:sldLayoutId id="2147483773" r:id="rId11"/>
    <p:sldLayoutId id="2147483800" r:id="rId12"/>
    <p:sldLayoutId id="2147483688" r:id="rId13"/>
    <p:sldLayoutId id="2147483826" r:id="rId14"/>
    <p:sldLayoutId id="2147483801" r:id="rId15"/>
    <p:sldLayoutId id="2147483802" r:id="rId16"/>
    <p:sldLayoutId id="2147483803" r:id="rId17"/>
    <p:sldLayoutId id="2147483744" r:id="rId18"/>
    <p:sldLayoutId id="2147483793" r:id="rId19"/>
    <p:sldLayoutId id="2147483767" r:id="rId20"/>
    <p:sldLayoutId id="2147483771" r:id="rId21"/>
    <p:sldLayoutId id="2147483772" r:id="rId22"/>
    <p:sldLayoutId id="2147483820" r:id="rId23"/>
    <p:sldLayoutId id="2147483769" r:id="rId24"/>
    <p:sldLayoutId id="2147483770" r:id="rId25"/>
    <p:sldLayoutId id="2147483829" r:id="rId26"/>
    <p:sldLayoutId id="2147483732" r:id="rId27"/>
    <p:sldLayoutId id="2147483794" r:id="rId28"/>
    <p:sldLayoutId id="2147483733" r:id="rId29"/>
    <p:sldLayoutId id="2147483821" r:id="rId30"/>
    <p:sldLayoutId id="2147483805" r:id="rId31"/>
    <p:sldLayoutId id="2147483806" r:id="rId32"/>
    <p:sldLayoutId id="2147483822" r:id="rId33"/>
    <p:sldLayoutId id="2147483750" r:id="rId34"/>
    <p:sldLayoutId id="2147483765" r:id="rId35"/>
    <p:sldLayoutId id="2147483823" r:id="rId36"/>
    <p:sldLayoutId id="2147483809" r:id="rId37"/>
    <p:sldLayoutId id="2147483808" r:id="rId38"/>
    <p:sldLayoutId id="2147483824" r:id="rId39"/>
    <p:sldLayoutId id="2147483781" r:id="rId40"/>
    <p:sldLayoutId id="2147483825" r:id="rId41"/>
    <p:sldLayoutId id="2147483807" r:id="rId42"/>
    <p:sldLayoutId id="2147483819" r:id="rId43"/>
    <p:sldLayoutId id="2147483738" r:id="rId44"/>
    <p:sldLayoutId id="2147483739" r:id="rId45"/>
    <p:sldLayoutId id="2147483754" r:id="rId46"/>
    <p:sldLayoutId id="2147483755" r:id="rId47"/>
    <p:sldLayoutId id="2147483759" r:id="rId48"/>
    <p:sldLayoutId id="2147483753" r:id="rId49"/>
    <p:sldLayoutId id="2147483763" r:id="rId50"/>
    <p:sldLayoutId id="2147483762" r:id="rId51"/>
    <p:sldLayoutId id="2147483797" r:id="rId52"/>
    <p:sldLayoutId id="2147483827" r:id="rId53"/>
    <p:sldLayoutId id="2147483835" r:id="rId5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E0A3ADB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3298-1691-4BA7-9A1C-AFB0AC037E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DEED 2024 Legislative Policy Proposals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1FC6B1-8A89-2DE5-1D4A-2B132E7BCD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Commissioner Matt Varilek</a:t>
            </a:r>
          </a:p>
          <a:p>
            <a:r>
              <a:rPr lang="en-US">
                <a:cs typeface="Calibri"/>
              </a:rPr>
              <a:t>March 6, 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ACFCE-D839-981C-424B-8933A6113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8" y="5431"/>
            <a:ext cx="12201676" cy="3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2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291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9B7A-7B7E-4192-8796-92B51299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2921D-4E24-7EAF-C05F-BB1BE72D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289" y="1406183"/>
            <a:ext cx="8385250" cy="486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733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933D-81BC-4EED-A8C1-BFF3DBE9FD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cs typeface="Calibri"/>
              </a:rPr>
              <a:t>2024 Legislative Policy Proposals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A6EF4-9E5E-AAE8-AC81-27B4F9169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" t="4250" r="-18" b="59616"/>
          <a:stretch/>
        </p:blipFill>
        <p:spPr>
          <a:xfrm>
            <a:off x="0" y="1714500"/>
            <a:ext cx="12196430" cy="24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3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8BF-AE9D-4F91-A48D-AA826D0ED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"/>
            <a:ext cx="10762317" cy="1216025"/>
          </a:xfrm>
        </p:spPr>
        <p:txBody>
          <a:bodyPr/>
          <a:lstStyle/>
          <a:p>
            <a:r>
              <a:rPr lang="en-US">
                <a:cs typeface="Calibri"/>
              </a:rPr>
              <a:t>Enhance Flexibility within the  Job Creation Fund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DF4E-5F7A-434C-8B8E-BB49DCE18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813" y="1449481"/>
            <a:ext cx="7189325" cy="48593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ea typeface="+mn-lt"/>
                <a:cs typeface="+mn-lt"/>
              </a:rPr>
              <a:t>Proposed changes to the Job Creation Fund (JCF) (116J.8748) would measure job creation in </a:t>
            </a:r>
            <a:r>
              <a:rPr lang="en-US" sz="2200" b="1">
                <a:solidFill>
                  <a:schemeClr val="tx1"/>
                </a:solidFill>
                <a:ea typeface="+mn-lt"/>
                <a:cs typeface="+mn-lt"/>
              </a:rPr>
              <a:t>full-time equivalents </a:t>
            </a:r>
            <a:r>
              <a:rPr lang="en-US" sz="2200">
                <a:solidFill>
                  <a:schemeClr val="tx1"/>
                </a:solidFill>
                <a:ea typeface="+mn-lt"/>
                <a:cs typeface="+mn-lt"/>
              </a:rPr>
              <a:t>to better reflect modern jobs.  </a:t>
            </a: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ea typeface="+mn-lt"/>
                <a:cs typeface="+mn-lt"/>
              </a:rPr>
              <a:t>Add language to the definition of full-time employee to include:</a:t>
            </a:r>
          </a:p>
          <a:p>
            <a:pPr marL="457200" lvl="1" indent="0">
              <a:buNone/>
            </a:pPr>
            <a:r>
              <a:rPr lang="en-US" sz="2000">
                <a:solidFill>
                  <a:schemeClr val="tx1"/>
                </a:solidFill>
              </a:rPr>
              <a:t>“has </a:t>
            </a:r>
            <a:r>
              <a:rPr lang="en-US" sz="2000" b="0" u="none" strike="noStrike" baseline="0">
                <a:solidFill>
                  <a:schemeClr val="tx1"/>
                </a:solidFill>
              </a:rPr>
              <a:t>expected work hours of at least 2,080 hours annually </a:t>
            </a:r>
            <a:r>
              <a:rPr lang="en-US" sz="2000" b="1" u="sng" strike="noStrike" baseline="0">
                <a:solidFill>
                  <a:schemeClr val="tx1"/>
                </a:solidFill>
              </a:rPr>
              <a:t>or the equivalent of annualized expected hours of work equal to 2,080 hours of one or more employees</a:t>
            </a:r>
            <a:r>
              <a:rPr lang="en-US" sz="1800" b="1" u="none" strike="noStrike" baseline="0">
                <a:solidFill>
                  <a:schemeClr val="tx1"/>
                </a:solidFill>
              </a:rPr>
              <a:t>.”</a:t>
            </a:r>
            <a:endParaRPr lang="en-US" sz="1800" b="1" u="sng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>
                <a:solidFill>
                  <a:schemeClr val="tx1"/>
                </a:solidFill>
                <a:ea typeface="+mn-lt"/>
                <a:cs typeface="+mn-lt"/>
              </a:rPr>
              <a:t>This change is responsive to employment differences across industries and will create consistency between the JCF and the Minnesota Investment Fund (MIF), a similar business financing program.  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7BD1D14-8793-96BF-549E-3D39EB2D5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23" y="3872854"/>
            <a:ext cx="4019585" cy="2479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64842-C09C-5865-79D7-92CB0C8C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136" y="1543597"/>
            <a:ext cx="3262364" cy="2096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5F5F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239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65FF4-9604-58D7-AB70-9CE1CA1A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862568" cy="1216025"/>
          </a:xfrm>
        </p:spPr>
        <p:txBody>
          <a:bodyPr anchor="b">
            <a:noAutofit/>
          </a:bodyPr>
          <a:lstStyle/>
          <a:p>
            <a:br>
              <a:rPr lang="en-US" b="0" i="0" u="none" strike="noStrike" baseline="0"/>
            </a:br>
            <a:r>
              <a:rPr lang="en-US" b="0" i="0" u="none" strike="noStrike" baseline="0"/>
              <a:t>Refine the </a:t>
            </a:r>
            <a:r>
              <a:rPr lang="en-US"/>
              <a:t>I</a:t>
            </a:r>
            <a:r>
              <a:rPr lang="en-US" b="0" i="0" u="none" strike="noStrike" baseline="0"/>
              <a:t>nnovative </a:t>
            </a:r>
            <a:r>
              <a:rPr lang="en-US"/>
              <a:t>B</a:t>
            </a:r>
            <a:r>
              <a:rPr lang="en-US" b="0" i="0" u="none" strike="noStrike" baseline="0"/>
              <a:t>usiness </a:t>
            </a:r>
            <a:r>
              <a:rPr lang="en-US"/>
              <a:t>D</a:t>
            </a:r>
            <a:r>
              <a:rPr lang="en-US" b="0" i="0" u="none" strike="noStrike" baseline="0"/>
              <a:t>evelopment </a:t>
            </a:r>
            <a:br>
              <a:rPr lang="en-US" b="0" i="0" u="none" strike="noStrike" baseline="0"/>
            </a:br>
            <a:r>
              <a:rPr lang="en-US"/>
              <a:t>P</a:t>
            </a:r>
            <a:r>
              <a:rPr lang="en-US" b="0" i="0" u="none" strike="noStrike" baseline="0"/>
              <a:t>ublic </a:t>
            </a:r>
            <a:r>
              <a:rPr lang="en-US"/>
              <a:t>I</a:t>
            </a:r>
            <a:r>
              <a:rPr lang="en-US" b="0" i="0" u="none" strike="noStrike" baseline="0"/>
              <a:t>nfrastructure </a:t>
            </a:r>
            <a:r>
              <a:rPr lang="en-US"/>
              <a:t>G</a:t>
            </a:r>
            <a:r>
              <a:rPr lang="en-US" b="0" i="0" u="none" strike="noStrike" baseline="0"/>
              <a:t>rant </a:t>
            </a:r>
            <a:r>
              <a:rPr lang="en-US"/>
              <a:t>P</a:t>
            </a:r>
            <a:r>
              <a:rPr lang="en-US" b="0" i="0" u="none" strike="noStrike" baseline="0"/>
              <a:t>rogram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CE69C-E3A0-ECA4-382D-FF195D5BA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9545" y="1627578"/>
            <a:ext cx="7113766" cy="45838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This proposal makes technical changes to the </a:t>
            </a:r>
            <a:r>
              <a:rPr lang="en-US" sz="2400" b="1">
                <a:solidFill>
                  <a:schemeClr val="tx1"/>
                </a:solidFill>
                <a:ea typeface="+mn-lt"/>
                <a:cs typeface="+mn-lt"/>
              </a:rPr>
              <a:t>Innovation Business Development Public Infrastructure Grant Program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 (116J.435) in response to requests by local units of government that will improve access to qualifying projects. These changes will:  </a:t>
            </a:r>
          </a:p>
          <a:p>
            <a:pPr lvl="1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Allow for rolling applications for funds, making the program more responsive</a:t>
            </a:r>
          </a:p>
          <a:p>
            <a:pPr lvl="1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Provide clarification around match requirements</a:t>
            </a:r>
          </a:p>
          <a:p>
            <a:pPr lvl="1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Clearly outline project scoring criteria </a:t>
            </a:r>
          </a:p>
          <a:p>
            <a:pPr marL="0" indent="0">
              <a:buNone/>
            </a:pPr>
            <a:endParaRPr lang="en-US" sz="1600" b="0" i="0" u="none" strike="noStrike" baseline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0854B-B84C-9BE3-387E-11CA09227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270" y="1630432"/>
            <a:ext cx="4123634" cy="2294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88232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8BF-AE9D-4F91-A48D-AA826D0E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Increase Representation on the 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Energy Transition Advisory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DF4E-5F7A-434C-8B8E-BB49DCE18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870" y="1594624"/>
            <a:ext cx="6767467" cy="45823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The </a:t>
            </a:r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Energy Transition Advisory Council 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(ETAC) (116J.5492) provides recommendations to the state for communities that will be impacted by fossil fuel-based power plant closures. 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The ETAC has representatives from impacted communities, industries and workers but </a:t>
            </a:r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no voices from impacted school districts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. </a:t>
            </a:r>
          </a:p>
          <a:p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This proposal </a:t>
            </a:r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adds a seat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on the ETAC that represents a </a:t>
            </a:r>
            <a:r>
              <a:rPr lang="en-US" sz="2400" b="1" dirty="0">
                <a:solidFill>
                  <a:schemeClr val="tx1"/>
                </a:solidFill>
                <a:ea typeface="+mn-lt"/>
                <a:cs typeface="+mn-lt"/>
              </a:rPr>
              <a:t>school district</a:t>
            </a: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 impacted by the energy transition. </a:t>
            </a:r>
            <a:endParaRPr lang="en-US" sz="24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5319E-C8EE-EFD8-DDC0-32E40E593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" r="13443" b="-1064"/>
          <a:stretch/>
        </p:blipFill>
        <p:spPr>
          <a:xfrm>
            <a:off x="7431142" y="1594624"/>
            <a:ext cx="4229480" cy="2334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832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8BF-AE9D-4F91-A48D-AA826D0ED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740690" cy="1216025"/>
          </a:xfrm>
        </p:spPr>
        <p:txBody>
          <a:bodyPr/>
          <a:lstStyle/>
          <a:p>
            <a:r>
              <a:rPr lang="en-US">
                <a:cs typeface="Calibri"/>
              </a:rPr>
              <a:t>Other Jobs Bill Technical Fixes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DF4E-5F7A-434C-8B8E-BB49DCE18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594624"/>
            <a:ext cx="6796354" cy="45823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Add language for the Northland Foundation to receive administrative funding to run the </a:t>
            </a:r>
            <a:r>
              <a:rPr lang="en-US" sz="2400" b="1">
                <a:solidFill>
                  <a:schemeClr val="tx1"/>
                </a:solidFill>
                <a:ea typeface="+mn-lt"/>
                <a:cs typeface="+mn-lt"/>
              </a:rPr>
              <a:t>Canadian Border Counties Economic Relief Program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. </a:t>
            </a:r>
          </a:p>
          <a:p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Adjust the timeline for </a:t>
            </a:r>
            <a:r>
              <a:rPr lang="en-US" sz="2400" b="1">
                <a:solidFill>
                  <a:schemeClr val="tx1"/>
                </a:solidFill>
                <a:ea typeface="+mn-lt"/>
                <a:cs typeface="+mn-lt"/>
              </a:rPr>
              <a:t>Launch Minnesota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 to allow for the use of program funds over a four-year period (for program flexibility).  </a:t>
            </a:r>
            <a:endParaRPr lang="en-US" sz="2400">
              <a:solidFill>
                <a:schemeClr val="tx1"/>
              </a:solidFill>
              <a:cs typeface="Calibri"/>
            </a:endParaRPr>
          </a:p>
        </p:txBody>
      </p:sp>
      <p:pic>
        <p:nvPicPr>
          <p:cNvPr id="4" name="Picture 4" descr="childcare icon">
            <a:extLst>
              <a:ext uri="{FF2B5EF4-FFF2-40B4-BE49-F238E27FC236}">
                <a16:creationId xmlns:a16="http://schemas.microsoft.com/office/drawing/2014/main" id="{728E5E03-258E-FA81-1D69-3FC351C9E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41" y="263313"/>
            <a:ext cx="899349" cy="9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1402C-E3D5-C9A8-B751-AA4AC4623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835" y="1597829"/>
            <a:ext cx="3858592" cy="2580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48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8BF-AE9D-4F91-A48D-AA826D0ED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11353800" cy="1216025"/>
          </a:xfrm>
        </p:spPr>
        <p:txBody>
          <a:bodyPr/>
          <a:lstStyle/>
          <a:p>
            <a:r>
              <a:rPr lang="en-US">
                <a:cs typeface="Calibri"/>
              </a:rPr>
              <a:t>Improve State Dislocated Worker Program Services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DF4E-5F7A-434C-8B8E-BB49DCE18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499" y="1411721"/>
            <a:ext cx="8058613" cy="52253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chemeClr val="tx1"/>
                </a:solidFill>
                <a:cs typeface="Calibri"/>
              </a:rPr>
              <a:t>The cost category limitations for the state Dislocated Worker program </a:t>
            </a:r>
            <a:r>
              <a:rPr lang="en-US" sz="2400" b="1">
                <a:solidFill>
                  <a:schemeClr val="tx1"/>
                </a:solidFill>
                <a:cs typeface="Calibri"/>
              </a:rPr>
              <a:t>no longer reflect the needs of dislocated workers</a:t>
            </a:r>
            <a:r>
              <a:rPr lang="en-US" sz="2400">
                <a:solidFill>
                  <a:schemeClr val="tx1"/>
                </a:solidFill>
                <a:cs typeface="Calibri"/>
              </a:rPr>
              <a:t>.  </a:t>
            </a:r>
          </a:p>
          <a:p>
            <a:r>
              <a:rPr lang="en-US" sz="2400">
                <a:solidFill>
                  <a:schemeClr val="tx1"/>
                </a:solidFill>
                <a:cs typeface="Calibri"/>
              </a:rPr>
              <a:t>The current cost categories require significantly more resources to be made available for “career services” rather than “training services” 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– </a:t>
            </a:r>
            <a:r>
              <a:rPr lang="en-US" sz="2400" b="1">
                <a:solidFill>
                  <a:schemeClr val="tx1"/>
                </a:solidFill>
                <a:cs typeface="Calibri"/>
              </a:rPr>
              <a:t>making it harder for the program to serve more challenged individuals</a:t>
            </a:r>
            <a:r>
              <a:rPr lang="en-US" sz="2400">
                <a:solidFill>
                  <a:schemeClr val="tx1"/>
                </a:solidFill>
                <a:cs typeface="Calibri"/>
              </a:rPr>
              <a:t>.  </a:t>
            </a:r>
          </a:p>
          <a:p>
            <a:r>
              <a:rPr lang="en-US" sz="2400">
                <a:solidFill>
                  <a:schemeClr val="tx1"/>
                </a:solidFill>
                <a:cs typeface="Calibri"/>
              </a:rPr>
              <a:t>Eliminating strict cost categories for this program will allow </a:t>
            </a:r>
            <a:r>
              <a:rPr lang="en-US" sz="2400" b="1">
                <a:solidFill>
                  <a:schemeClr val="tx1"/>
                </a:solidFill>
                <a:cs typeface="Calibri"/>
              </a:rPr>
              <a:t>local areas</a:t>
            </a:r>
            <a:r>
              <a:rPr lang="en-US" sz="2400">
                <a:solidFill>
                  <a:schemeClr val="tx1"/>
                </a:solidFill>
                <a:cs typeface="Calibri"/>
              </a:rPr>
              <a:t> to </a:t>
            </a:r>
            <a:r>
              <a:rPr lang="en-US" sz="2400" b="1">
                <a:solidFill>
                  <a:schemeClr val="tx1"/>
                </a:solidFill>
                <a:cs typeface="Calibri"/>
              </a:rPr>
              <a:t>tailor their programs </a:t>
            </a:r>
            <a:r>
              <a:rPr lang="en-US" sz="2400">
                <a:solidFill>
                  <a:schemeClr val="tx1"/>
                </a:solidFill>
                <a:cs typeface="Calibri"/>
              </a:rPr>
              <a:t>to best </a:t>
            </a:r>
            <a:r>
              <a:rPr lang="en-US" sz="2400" b="1">
                <a:solidFill>
                  <a:schemeClr val="tx1"/>
                </a:solidFill>
                <a:cs typeface="Calibri"/>
              </a:rPr>
              <a:t>meet the needs </a:t>
            </a:r>
            <a:r>
              <a:rPr lang="en-US" sz="2400">
                <a:solidFill>
                  <a:schemeClr val="tx1"/>
                </a:solidFill>
                <a:cs typeface="Calibri"/>
              </a:rPr>
              <a:t>of their participants. This change will also better align the state Dislocated Worker program with the federal, which does not have cost category limitations.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5CF7E-0668-A511-4E2B-213EBF7BD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268" y="1591941"/>
            <a:ext cx="3306417" cy="220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774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51BC-6A1B-5AF8-A487-580C8A80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1079822" cy="1216025"/>
          </a:xfrm>
        </p:spPr>
        <p:txBody>
          <a:bodyPr/>
          <a:lstStyle/>
          <a:p>
            <a:r>
              <a:rPr lang="en-US">
                <a:cs typeface="Calibri"/>
              </a:rPr>
              <a:t>Dislocated Worker Program Customer Expansion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9C021-55BF-F73F-677B-A628ACBD7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554" y="1490421"/>
            <a:ext cx="8692075" cy="528091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In response to the state’s workforce shortage, DEED proposes expanding the eligible populations who can access state dislocated worker services (116L.17).  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Adding the following with an intent to increase labor force participation of individuals from underserved populations (and to make the program more responsive to the needs of employers):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 spouse</a:t>
            </a:r>
            <a:r>
              <a:rPr lang="en-US" sz="1800" b="1" i="0" u="none" strike="noStrike" baseline="0" dirty="0">
                <a:solidFill>
                  <a:schemeClr val="tx1"/>
                </a:solidFill>
                <a:latin typeface="Calibri"/>
                <a:cs typeface="Calibri"/>
              </a:rPr>
              <a:t> of a member of the United States armed forces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Calibri"/>
                <a:cs typeface="Calibri"/>
              </a:rPr>
              <a:t> who has lost employment due to a service member relocation, is unemployed or underemployed</a:t>
            </a:r>
          </a:p>
          <a:p>
            <a:pPr lvl="1"/>
            <a:r>
              <a:rPr lang="en-US" sz="1800" b="0" i="0" u="none" strike="noStrike" baseline="0" dirty="0">
                <a:solidFill>
                  <a:schemeClr val="tx1"/>
                </a:solidFill>
                <a:latin typeface="Calibri"/>
                <a:cs typeface="Calibri"/>
              </a:rPr>
              <a:t>Individuals with </a:t>
            </a:r>
            <a:r>
              <a:rPr lang="en-US" sz="1800" b="1" i="0" u="none" strike="noStrike" baseline="0" dirty="0">
                <a:solidFill>
                  <a:schemeClr val="tx1"/>
                </a:solidFill>
                <a:latin typeface="Calibri"/>
                <a:cs typeface="Calibri"/>
              </a:rPr>
              <a:t>non-work-related injuries or illnesses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Calibri"/>
                <a:cs typeface="Calibri"/>
              </a:rPr>
              <a:t> who need support to re-enter or remain in the workforce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Adults with a 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low income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, are a recipient of 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public assistance 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</a:rPr>
              <a:t>or are 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</a:rPr>
              <a:t>basic skills deficient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5" descr="inclusive people icon">
            <a:extLst>
              <a:ext uri="{FF2B5EF4-FFF2-40B4-BE49-F238E27FC236}">
                <a16:creationId xmlns:a16="http://schemas.microsoft.com/office/drawing/2014/main" id="{09A99705-82D7-883C-6689-C70A406D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96" y="354659"/>
            <a:ext cx="805275" cy="814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278EE-FA66-3CE2-5AF6-5ED512990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763" y="1562267"/>
            <a:ext cx="3270738" cy="2234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283029"/>
      </p:ext>
    </p:extLst>
  </p:cSld>
  <p:clrMapOvr>
    <a:masterClrMapping/>
  </p:clrMapOvr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9A83DAB-7D6A-4D1F-89F1-C56FD178C40E}" vid="{217DB3C4-729D-4F01-A68A-84F721C64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A314EC5EF0124E891D89A4DA76602C" ma:contentTypeVersion="6" ma:contentTypeDescription="Create a new document." ma:contentTypeScope="" ma:versionID="8b4aef3c7f4318a589b8cfeffdc05c6e">
  <xsd:schema xmlns:xsd="http://www.w3.org/2001/XMLSchema" xmlns:xs="http://www.w3.org/2001/XMLSchema" xmlns:p="http://schemas.microsoft.com/office/2006/metadata/properties" xmlns:ns2="5443db63-58fe-401b-aed3-bf4d6139c829" xmlns:ns3="19c85dae-dca6-4aee-a569-582b60968367" targetNamespace="http://schemas.microsoft.com/office/2006/metadata/properties" ma:root="true" ma:fieldsID="707799d90072182e0251baea556d9528" ns2:_="" ns3:_="">
    <xsd:import namespace="5443db63-58fe-401b-aed3-bf4d6139c829"/>
    <xsd:import namespace="19c85dae-dca6-4aee-a569-582b609683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3db63-58fe-401b-aed3-bf4d6139c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85dae-dca6-4aee-a569-582b609683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9c85dae-dca6-4aee-a569-582b60968367">
      <UserInfo>
        <DisplayName>Granholm, Jake (DEED)</DisplayName>
        <AccountId>60</AccountId>
        <AccountType/>
      </UserInfo>
      <UserInfo>
        <DisplayName>Puissegur2, Carol (EAD)</DisplayName>
        <AccountId>52</AccountId>
        <AccountType/>
      </UserInfo>
      <UserInfo>
        <DisplayName>Style Resource Readers</DisplayName>
        <AccountId>61</AccountId>
        <AccountType/>
      </UserInfo>
      <UserInfo>
        <DisplayName>SharePointGlobalSCA</DisplayName>
        <AccountId>12</AccountId>
        <AccountType/>
      </UserInfo>
      <UserInfo>
        <DisplayName>Simons, Karen (PRIV)</DisplayName>
        <AccountId>9</AccountId>
        <AccountType/>
      </UserInfo>
      <UserInfo>
        <DisplayName>Designers</DisplayName>
        <AccountId>62</AccountId>
        <AccountType/>
      </UserInfo>
      <UserInfo>
        <DisplayName>State Data Sharing Initiative Members</DisplayName>
        <AccountId>55</AccountId>
        <AccountType/>
      </UserInfo>
      <UserInfo>
        <DisplayName>Hierarchy Managers</DisplayName>
        <AccountId>63</AccountId>
        <AccountType/>
      </UserInfo>
      <UserInfo>
        <DisplayName>Approvers</DisplayName>
        <AccountId>64</AccountId>
        <AccountType/>
      </UserInfo>
      <UserInfo>
        <DisplayName>Restricted Readers</DisplayName>
        <AccountId>65</AccountId>
        <AccountType/>
      </UserInfo>
      <UserInfo>
        <DisplayName>SLEDS Contribute</DisplayName>
        <AccountId>51</AccountId>
        <AccountType/>
      </UserInfo>
      <UserInfo>
        <DisplayName>Quick Deploy Users</DisplayName>
        <AccountId>66</AccountId>
        <AccountType/>
      </UserInfo>
      <UserInfo>
        <DisplayName>Gibson, Kelly (OHE)</DisplayName>
        <AccountId>31</AccountId>
        <AccountType/>
      </UserInfo>
      <UserInfo>
        <DisplayName>Translation Managers</DisplayName>
        <AccountId>67</AccountId>
        <AccountType/>
      </UserInfo>
      <UserInfo>
        <DisplayName>sebrown@umn.edu</DisplayName>
        <AccountId>68</AccountId>
        <AccountType/>
      </UserInfo>
      <UserInfo>
        <DisplayName>Whiteman, Avisia (She/Her/Hers) (MDE)</DisplayName>
        <AccountId>43</AccountId>
        <AccountType/>
      </UserInfo>
      <UserInfo>
        <DisplayName>State Data Sharing Initiative Visitors</DisplayName>
        <AccountId>56</AccountId>
        <AccountType/>
      </UserInfo>
      <UserInfo>
        <DisplayName>Jennifer Robey</DisplayName>
        <AccountId>69</AccountId>
        <AccountType/>
      </UserInfo>
      <UserInfo>
        <DisplayName>TPAC-Contribute</DisplayName>
        <AccountId>70</AccountId>
        <AccountType/>
      </UserInfo>
      <UserInfo>
        <DisplayName>Dieter, Ed (DEED)</DisplayName>
        <AccountId>71</AccountId>
        <AccountType/>
      </UserInfo>
      <UserInfo>
        <DisplayName>LarsonMDE020821, Anita (MDE)</DisplayName>
        <AccountId>30</AccountId>
        <AccountType/>
      </UserInfo>
      <UserInfo>
        <DisplayName>Motzenbecker, Kathleen (MN365)</DisplayName>
        <AccountId>72</AccountId>
        <AccountType/>
      </UserInfo>
      <UserInfo>
        <DisplayName>Vaughn, Michael (DEED)</DisplayName>
        <AccountId>73</AccountId>
        <AccountType/>
      </UserInfo>
      <UserInfo>
        <DisplayName>Odegard, Tim (MN365)</DisplayName>
        <AccountId>74</AccountId>
        <AccountType/>
      </UserInfo>
      <UserInfo>
        <DisplayName>Geiger, Jackie (DEED)</DisplayName>
        <AccountId>75</AccountId>
        <AccountType/>
      </UserInfo>
      <UserInfo>
        <DisplayName>Hoffman, John (MN365)</DisplayName>
        <AccountId>76</AccountId>
        <AccountType/>
      </UserInfo>
      <UserInfo>
        <DisplayName>Allin, Kent (MN365)</DisplayName>
        <AccountId>77</AccountId>
        <AccountType/>
      </UserInfo>
      <UserInfo>
        <DisplayName>Cronk, Spencer (MN365)</DisplayName>
        <AccountId>78</AccountId>
        <AccountType/>
      </UserInfo>
      <UserInfo>
        <DisplayName>Frederickson.MDA, Dave (MDA)</DisplayName>
        <AccountId>79</AccountId>
        <AccountType/>
      </UserInfo>
      <UserInfo>
        <DisplayName>Hamilton, Rod (Partner)</DisplayName>
        <AccountId>80</AccountId>
        <AccountType/>
      </UserInfo>
      <UserInfo>
        <DisplayName>Korupalli, Jayasri (MNIT)</DisplayName>
        <AccountId>26</AccountId>
        <AccountType/>
      </UserInfo>
      <UserInfo>
        <DisplayName>nichole.petersen@century.edu</DisplayName>
        <AccountId>82</AccountId>
        <AccountType/>
      </UserInfo>
      <UserInfo>
        <DisplayName>Megan Peterson</DisplayName>
        <AccountId>83</AccountId>
        <AccountType/>
      </UserInfo>
      <UserInfo>
        <DisplayName>Henry, Devin (DEED)</DisplayName>
        <AccountId>4270</AccountId>
        <AccountType/>
      </UserInfo>
      <UserInfo>
        <DisplayName>Cordes-Mayo, Alicia (She/Her/Hers) (DEED)</DisplayName>
        <AccountId>3313</AccountId>
        <AccountType/>
      </UserInfo>
      <UserInfo>
        <DisplayName>Varilek, Matt (He/Him/His) (DEED)</DisplayName>
        <AccountId>3941</AccountId>
        <AccountType/>
      </UserInfo>
      <UserInfo>
        <DisplayName>Haugen, Mary R (She/Her/Hers) (DEED)</DisplayName>
        <AccountId>4709</AccountId>
        <AccountType/>
      </UserInfo>
      <UserInfo>
        <DisplayName>Johnson, Heidi A (DEED)</DisplayName>
        <AccountId>1835</AccountId>
        <AccountType/>
      </UserInfo>
      <UserInfo>
        <DisplayName>Winge, Laura (She/Her/Hers) (DEED)</DisplayName>
        <AccountId>289</AccountId>
        <AccountType/>
      </UserInfo>
      <UserInfo>
        <DisplayName>Adamson, April (She/Her/Hers) (DEED)</DisplayName>
        <AccountId>4438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F1E1509-19E4-40FD-857B-7D4F03455168}">
  <ds:schemaRefs>
    <ds:schemaRef ds:uri="19c85dae-dca6-4aee-a569-582b60968367"/>
    <ds:schemaRef ds:uri="5443db63-58fe-401b-aed3-bf4d6139c8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78B604-9059-4F1C-B8E2-C96A71A964D2}">
  <ds:schemaRefs>
    <ds:schemaRef ds:uri="19c85dae-dca6-4aee-a569-582b60968367"/>
    <ds:schemaRef ds:uri="5443db63-58fe-401b-aed3-bf4d6139c82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State of Minnesota</Template>
  <Application>Microsoft Office PowerPoint</Application>
  <PresentationFormat>Widescreen</PresentationFormat>
  <Slides>10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Minnesota</vt:lpstr>
      <vt:lpstr>DEED 2024 Legislative Policy Proposals</vt:lpstr>
      <vt:lpstr>Our Mission</vt:lpstr>
      <vt:lpstr>2024 Legislative Policy Proposals</vt:lpstr>
      <vt:lpstr>Enhance Flexibility within the  Job Creation Fund</vt:lpstr>
      <vt:lpstr> Refine the Innovative Business Development  Public Infrastructure Grant Program</vt:lpstr>
      <vt:lpstr>Increase Representation on the  Energy Transition Advisory Council</vt:lpstr>
      <vt:lpstr>Other Jobs Bill Technical Fixes</vt:lpstr>
      <vt:lpstr>Improve State Dislocated Worker Program Services</vt:lpstr>
      <vt:lpstr>Dislocated Worker Program Customer Expansion</vt:lpstr>
      <vt:lpstr>Thank you!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DEED PowerPoint Presentation</dc:title>
  <dc:subject/>
  <dc:creator>Johnson, Heidi A (DEED)</dc:creator>
  <cp:keywords/>
  <dc:description/>
  <cp:revision>17</cp:revision>
  <cp:lastPrinted>2017-03-14T16:27:36Z</cp:lastPrinted>
  <dcterms:created xsi:type="dcterms:W3CDTF">2019-08-09T15:36:59Z</dcterms:created>
  <dcterms:modified xsi:type="dcterms:W3CDTF">2024-03-06T17:58:07Z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1.31</vt:lpwstr>
  </property>
  <property fmtid="{D5CDD505-2E9C-101B-9397-08002B2CF9AE}" pid="3" name="ContentTypeId">
    <vt:lpwstr>0x01010070A314EC5EF0124E891D89A4DA76602C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lpwstr/>
  </property>
  <property fmtid="{D5CDD505-2E9C-101B-9397-08002B2CF9AE}" pid="9" name="TriggerFlowInfo">
    <vt:lpwstr/>
  </property>
</Properties>
</file>